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handoutMasterIdLst>
    <p:handoutMasterId r:id="rId82"/>
  </p:handoutMasterIdLst>
  <p:sldIdLst>
    <p:sldId id="419" r:id="rId2"/>
    <p:sldId id="417" r:id="rId3"/>
    <p:sldId id="420" r:id="rId4"/>
    <p:sldId id="439" r:id="rId5"/>
    <p:sldId id="421" r:id="rId6"/>
    <p:sldId id="422" r:id="rId7"/>
    <p:sldId id="423" r:id="rId8"/>
    <p:sldId id="424" r:id="rId9"/>
    <p:sldId id="431" r:id="rId10"/>
    <p:sldId id="426" r:id="rId11"/>
    <p:sldId id="428" r:id="rId12"/>
    <p:sldId id="429" r:id="rId13"/>
    <p:sldId id="267" r:id="rId14"/>
    <p:sldId id="430" r:id="rId15"/>
    <p:sldId id="256" r:id="rId16"/>
    <p:sldId id="257" r:id="rId17"/>
    <p:sldId id="258" r:id="rId18"/>
    <p:sldId id="259" r:id="rId19"/>
    <p:sldId id="261" r:id="rId20"/>
    <p:sldId id="262" r:id="rId21"/>
    <p:sldId id="273" r:id="rId22"/>
    <p:sldId id="274" r:id="rId23"/>
    <p:sldId id="275" r:id="rId24"/>
    <p:sldId id="276" r:id="rId25"/>
    <p:sldId id="277" r:id="rId26"/>
    <p:sldId id="432" r:id="rId27"/>
    <p:sldId id="279" r:id="rId28"/>
    <p:sldId id="280" r:id="rId29"/>
    <p:sldId id="433" r:id="rId30"/>
    <p:sldId id="434" r:id="rId31"/>
    <p:sldId id="283" r:id="rId32"/>
    <p:sldId id="284" r:id="rId33"/>
    <p:sldId id="285" r:id="rId34"/>
    <p:sldId id="287" r:id="rId35"/>
    <p:sldId id="263" r:id="rId36"/>
    <p:sldId id="264" r:id="rId37"/>
    <p:sldId id="266" r:id="rId38"/>
    <p:sldId id="270" r:id="rId39"/>
    <p:sldId id="268" r:id="rId40"/>
    <p:sldId id="418" r:id="rId41"/>
    <p:sldId id="260" r:id="rId42"/>
    <p:sldId id="332" r:id="rId43"/>
    <p:sldId id="372" r:id="rId44"/>
    <p:sldId id="333" r:id="rId45"/>
    <p:sldId id="359" r:id="rId46"/>
    <p:sldId id="411" r:id="rId47"/>
    <p:sldId id="358" r:id="rId48"/>
    <p:sldId id="413" r:id="rId49"/>
    <p:sldId id="414" r:id="rId50"/>
    <p:sldId id="415" r:id="rId51"/>
    <p:sldId id="416" r:id="rId52"/>
    <p:sldId id="392" r:id="rId53"/>
    <p:sldId id="391" r:id="rId54"/>
    <p:sldId id="288" r:id="rId55"/>
    <p:sldId id="373" r:id="rId56"/>
    <p:sldId id="290" r:id="rId57"/>
    <p:sldId id="265" r:id="rId58"/>
    <p:sldId id="389" r:id="rId59"/>
    <p:sldId id="269" r:id="rId60"/>
    <p:sldId id="281" r:id="rId61"/>
    <p:sldId id="278" r:id="rId62"/>
    <p:sldId id="374" r:id="rId63"/>
    <p:sldId id="375" r:id="rId64"/>
    <p:sldId id="282" r:id="rId65"/>
    <p:sldId id="376" r:id="rId66"/>
    <p:sldId id="298" r:id="rId67"/>
    <p:sldId id="377" r:id="rId68"/>
    <p:sldId id="378" r:id="rId69"/>
    <p:sldId id="379" r:id="rId70"/>
    <p:sldId id="380" r:id="rId71"/>
    <p:sldId id="381" r:id="rId72"/>
    <p:sldId id="382" r:id="rId73"/>
    <p:sldId id="383" r:id="rId74"/>
    <p:sldId id="384" r:id="rId75"/>
    <p:sldId id="385" r:id="rId76"/>
    <p:sldId id="390" r:id="rId77"/>
    <p:sldId id="387" r:id="rId78"/>
    <p:sldId id="297" r:id="rId79"/>
    <p:sldId id="371" r:id="rId80"/>
  </p:sldIdLst>
  <p:sldSz cx="9144000" cy="6858000" type="screen4x3"/>
  <p:notesSz cx="7497763" cy="10796588"/>
  <p:defaultTextStyle>
    <a:defPPr>
      <a:defRPr lang="pt-BR"/>
    </a:defPPr>
    <a:lvl1pPr algn="l" rtl="0" fontAlgn="base">
      <a:spcBef>
        <a:spcPct val="0"/>
      </a:spcBef>
      <a:spcAft>
        <a:spcPct val="0"/>
      </a:spcAft>
      <a:buChar char="•"/>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buChar char="•"/>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buChar char="•"/>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buChar char="•"/>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buChar char="•"/>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296">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000099"/>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54" autoAdjust="0"/>
    <p:restoredTop sz="94660"/>
  </p:normalViewPr>
  <p:slideViewPr>
    <p:cSldViewPr snapToGrid="0">
      <p:cViewPr varScale="1">
        <p:scale>
          <a:sx n="104" d="100"/>
          <a:sy n="104" d="100"/>
        </p:scale>
        <p:origin x="1164" y="150"/>
      </p:cViewPr>
      <p:guideLst>
        <p:guide orient="horz" pos="2296"/>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7" d="100"/>
          <a:sy n="67" d="100"/>
        </p:scale>
        <p:origin x="3336"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89" Type="http://schemas.openxmlformats.org/officeDocument/2006/relationships/customXml" Target="../customXml/item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slide" Target="slides/slide2.xml"/><Relationship Id="rId1" Type="http://schemas.openxmlformats.org/officeDocument/2006/relationships/slide" Target="slides/slide1.xml"/><Relationship Id="rId4" Type="http://schemas.openxmlformats.org/officeDocument/2006/relationships/slide" Target="slides/slide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0922F6E5-65BA-7629-85B7-42E521AA0F39}"/>
              </a:ext>
            </a:extLst>
          </p:cNvPr>
          <p:cNvSpPr>
            <a:spLocks noGrp="1"/>
          </p:cNvSpPr>
          <p:nvPr>
            <p:ph type="hdr" sz="quarter"/>
          </p:nvPr>
        </p:nvSpPr>
        <p:spPr>
          <a:xfrm>
            <a:off x="0" y="0"/>
            <a:ext cx="3249613" cy="54133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E937AB80-7002-0236-16E5-9E0276887588}"/>
              </a:ext>
            </a:extLst>
          </p:cNvPr>
          <p:cNvSpPr>
            <a:spLocks noGrp="1"/>
          </p:cNvSpPr>
          <p:nvPr>
            <p:ph type="dt" sz="quarter" idx="1"/>
          </p:nvPr>
        </p:nvSpPr>
        <p:spPr>
          <a:xfrm>
            <a:off x="4246563" y="0"/>
            <a:ext cx="3249612" cy="541338"/>
          </a:xfrm>
          <a:prstGeom prst="rect">
            <a:avLst/>
          </a:prstGeom>
        </p:spPr>
        <p:txBody>
          <a:bodyPr vert="horz" lIns="91440" tIns="45720" rIns="91440" bIns="45720" rtlCol="0"/>
          <a:lstStyle>
            <a:lvl1pPr algn="r">
              <a:defRPr sz="1200"/>
            </a:lvl1pPr>
          </a:lstStyle>
          <a:p>
            <a:fld id="{462396B5-836F-47BF-A34F-E9A96DA954E4}" type="datetimeFigureOut">
              <a:rPr lang="pt-BR" smtClean="0"/>
              <a:t>18/07/2022</a:t>
            </a:fld>
            <a:endParaRPr lang="pt-BR"/>
          </a:p>
        </p:txBody>
      </p:sp>
      <p:sp>
        <p:nvSpPr>
          <p:cNvPr id="4" name="Espaço Reservado para Rodapé 3">
            <a:extLst>
              <a:ext uri="{FF2B5EF4-FFF2-40B4-BE49-F238E27FC236}">
                <a16:creationId xmlns:a16="http://schemas.microsoft.com/office/drawing/2014/main" id="{7827D228-28DA-7450-732A-48D7122E4C99}"/>
              </a:ext>
            </a:extLst>
          </p:cNvPr>
          <p:cNvSpPr>
            <a:spLocks noGrp="1"/>
          </p:cNvSpPr>
          <p:nvPr>
            <p:ph type="ftr" sz="quarter" idx="2"/>
          </p:nvPr>
        </p:nvSpPr>
        <p:spPr>
          <a:xfrm>
            <a:off x="0" y="10255250"/>
            <a:ext cx="3249613" cy="541338"/>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A73180B0-8B04-F3DE-9345-D982E57C5995}"/>
              </a:ext>
            </a:extLst>
          </p:cNvPr>
          <p:cNvSpPr>
            <a:spLocks noGrp="1"/>
          </p:cNvSpPr>
          <p:nvPr>
            <p:ph type="sldNum" sz="quarter" idx="3"/>
          </p:nvPr>
        </p:nvSpPr>
        <p:spPr>
          <a:xfrm>
            <a:off x="4246563" y="10255250"/>
            <a:ext cx="3249612" cy="541338"/>
          </a:xfrm>
          <a:prstGeom prst="rect">
            <a:avLst/>
          </a:prstGeom>
        </p:spPr>
        <p:txBody>
          <a:bodyPr vert="horz" lIns="91440" tIns="45720" rIns="91440" bIns="45720" rtlCol="0" anchor="b"/>
          <a:lstStyle>
            <a:lvl1pPr algn="r">
              <a:defRPr sz="1200"/>
            </a:lvl1pPr>
          </a:lstStyle>
          <a:p>
            <a:fld id="{8B95567F-6338-41AD-BC20-4AB72C992447}" type="slidenum">
              <a:rPr lang="pt-BR" smtClean="0"/>
              <a:t>‹nº›</a:t>
            </a:fld>
            <a:endParaRPr lang="pt-BR"/>
          </a:p>
        </p:txBody>
      </p:sp>
    </p:spTree>
    <p:extLst>
      <p:ext uri="{BB962C8B-B14F-4D97-AF65-F5344CB8AC3E}">
        <p14:creationId xmlns:p14="http://schemas.microsoft.com/office/powerpoint/2010/main" val="12959862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EE4E73-922A-47E7-BF4D-AA5DCB30386C}"/>
              </a:ext>
            </a:extLst>
          </p:cNvPr>
          <p:cNvSpPr>
            <a:spLocks noGrp="1" noChangeArrowheads="1"/>
          </p:cNvSpPr>
          <p:nvPr>
            <p:ph type="hdr" sz="quarter"/>
          </p:nvPr>
        </p:nvSpPr>
        <p:spPr bwMode="auto">
          <a:xfrm>
            <a:off x="0" y="0"/>
            <a:ext cx="3248025"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520" tIns="52260" rIns="104520" bIns="52260" numCol="1" anchor="t" anchorCtr="0" compatLnSpc="1">
            <a:prstTxWarp prst="textNoShape">
              <a:avLst/>
            </a:prstTxWarp>
          </a:bodyPr>
          <a:lstStyle>
            <a:lvl1pPr defTabSz="1047750">
              <a:buFontTx/>
              <a:buNone/>
              <a:defRPr sz="1300"/>
            </a:lvl1pPr>
          </a:lstStyle>
          <a:p>
            <a:endParaRPr lang="pt-BR" altLang="pt-BR"/>
          </a:p>
        </p:txBody>
      </p:sp>
      <p:sp>
        <p:nvSpPr>
          <p:cNvPr id="22531" name="Rectangle 3">
            <a:extLst>
              <a:ext uri="{FF2B5EF4-FFF2-40B4-BE49-F238E27FC236}">
                <a16:creationId xmlns:a16="http://schemas.microsoft.com/office/drawing/2014/main" id="{B36C3387-DA08-4075-B7DF-F397941F0CCE}"/>
              </a:ext>
            </a:extLst>
          </p:cNvPr>
          <p:cNvSpPr>
            <a:spLocks noGrp="1" noChangeArrowheads="1"/>
          </p:cNvSpPr>
          <p:nvPr>
            <p:ph type="dt" idx="1"/>
          </p:nvPr>
        </p:nvSpPr>
        <p:spPr bwMode="auto">
          <a:xfrm>
            <a:off x="4249738" y="0"/>
            <a:ext cx="3248025"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520" tIns="52260" rIns="104520" bIns="52260" numCol="1" anchor="t" anchorCtr="0" compatLnSpc="1">
            <a:prstTxWarp prst="textNoShape">
              <a:avLst/>
            </a:prstTxWarp>
          </a:bodyPr>
          <a:lstStyle>
            <a:lvl1pPr algn="r" defTabSz="1047750">
              <a:buFontTx/>
              <a:buNone/>
              <a:defRPr sz="1300"/>
            </a:lvl1pPr>
          </a:lstStyle>
          <a:p>
            <a:endParaRPr lang="pt-BR" altLang="pt-BR"/>
          </a:p>
        </p:txBody>
      </p:sp>
      <p:sp>
        <p:nvSpPr>
          <p:cNvPr id="22532" name="Rectangle 4">
            <a:extLst>
              <a:ext uri="{FF2B5EF4-FFF2-40B4-BE49-F238E27FC236}">
                <a16:creationId xmlns:a16="http://schemas.microsoft.com/office/drawing/2014/main" id="{531B927F-7096-4968-83F9-95892D4B0FEF}"/>
              </a:ext>
            </a:extLst>
          </p:cNvPr>
          <p:cNvSpPr>
            <a:spLocks noGrp="1" noRot="1" noChangeAspect="1" noChangeArrowheads="1" noTextEdit="1"/>
          </p:cNvSpPr>
          <p:nvPr>
            <p:ph type="sldImg" idx="2"/>
          </p:nvPr>
        </p:nvSpPr>
        <p:spPr bwMode="auto">
          <a:xfrm>
            <a:off x="1049338" y="809625"/>
            <a:ext cx="5397500" cy="40481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533" name="Rectangle 5">
            <a:extLst>
              <a:ext uri="{FF2B5EF4-FFF2-40B4-BE49-F238E27FC236}">
                <a16:creationId xmlns:a16="http://schemas.microsoft.com/office/drawing/2014/main" id="{1FC156FA-CE66-4F13-BAC5-67E1F3B8E532}"/>
              </a:ext>
            </a:extLst>
          </p:cNvPr>
          <p:cNvSpPr>
            <a:spLocks noGrp="1" noChangeArrowheads="1"/>
          </p:cNvSpPr>
          <p:nvPr>
            <p:ph type="body" sz="quarter" idx="3"/>
          </p:nvPr>
        </p:nvSpPr>
        <p:spPr bwMode="auto">
          <a:xfrm>
            <a:off x="996950" y="5126038"/>
            <a:ext cx="5503863" cy="486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520" tIns="52260" rIns="104520" bIns="5226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22534" name="Rectangle 6">
            <a:extLst>
              <a:ext uri="{FF2B5EF4-FFF2-40B4-BE49-F238E27FC236}">
                <a16:creationId xmlns:a16="http://schemas.microsoft.com/office/drawing/2014/main" id="{F086FD5A-91FA-40BD-BE48-97A42C477A47}"/>
              </a:ext>
            </a:extLst>
          </p:cNvPr>
          <p:cNvSpPr>
            <a:spLocks noGrp="1" noChangeArrowheads="1"/>
          </p:cNvSpPr>
          <p:nvPr>
            <p:ph type="ftr" sz="quarter" idx="4"/>
          </p:nvPr>
        </p:nvSpPr>
        <p:spPr bwMode="auto">
          <a:xfrm>
            <a:off x="0" y="10255250"/>
            <a:ext cx="3248025"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520" tIns="52260" rIns="104520" bIns="52260" numCol="1" anchor="b" anchorCtr="0" compatLnSpc="1">
            <a:prstTxWarp prst="textNoShape">
              <a:avLst/>
            </a:prstTxWarp>
          </a:bodyPr>
          <a:lstStyle>
            <a:lvl1pPr defTabSz="1047750">
              <a:buFontTx/>
              <a:buNone/>
              <a:defRPr sz="1300"/>
            </a:lvl1pPr>
          </a:lstStyle>
          <a:p>
            <a:endParaRPr lang="pt-BR" altLang="pt-BR"/>
          </a:p>
        </p:txBody>
      </p:sp>
      <p:sp>
        <p:nvSpPr>
          <p:cNvPr id="22535" name="Rectangle 7">
            <a:extLst>
              <a:ext uri="{FF2B5EF4-FFF2-40B4-BE49-F238E27FC236}">
                <a16:creationId xmlns:a16="http://schemas.microsoft.com/office/drawing/2014/main" id="{22CD57A7-76CE-49C1-92CA-629049000A3F}"/>
              </a:ext>
            </a:extLst>
          </p:cNvPr>
          <p:cNvSpPr>
            <a:spLocks noGrp="1" noChangeArrowheads="1"/>
          </p:cNvSpPr>
          <p:nvPr>
            <p:ph type="sldNum" sz="quarter" idx="5"/>
          </p:nvPr>
        </p:nvSpPr>
        <p:spPr bwMode="auto">
          <a:xfrm>
            <a:off x="4249738" y="10255250"/>
            <a:ext cx="3248025"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520" tIns="52260" rIns="104520" bIns="52260" numCol="1" anchor="b" anchorCtr="0" compatLnSpc="1">
            <a:prstTxWarp prst="textNoShape">
              <a:avLst/>
            </a:prstTxWarp>
          </a:bodyPr>
          <a:lstStyle>
            <a:lvl1pPr algn="r" defTabSz="1047750">
              <a:buFontTx/>
              <a:buNone/>
              <a:defRPr sz="1300"/>
            </a:lvl1pPr>
          </a:lstStyle>
          <a:p>
            <a:fld id="{682E97F2-E582-46B6-8173-0014593C86D4}" type="slidenum">
              <a:rPr lang="pt-BR" altLang="pt-BR"/>
              <a:pPr/>
              <a:t>‹nº›</a:t>
            </a:fld>
            <a:endParaRPr lang="pt-BR" altLang="pt-B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070BA8-0CD8-4229-82A6-4AD33831F519}"/>
              </a:ext>
            </a:extLst>
          </p:cNvPr>
          <p:cNvSpPr>
            <a:spLocks noGrp="1"/>
          </p:cNvSpPr>
          <p:nvPr>
            <p:ph type="ctrTitle"/>
          </p:nvPr>
        </p:nvSpPr>
        <p:spPr>
          <a:xfrm>
            <a:off x="1143000" y="1122363"/>
            <a:ext cx="6858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96381766-3213-42CF-887B-82EE52F4CBC9}"/>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5" name="Espaço Reservado para Rodapé 4">
            <a:extLst>
              <a:ext uri="{FF2B5EF4-FFF2-40B4-BE49-F238E27FC236}">
                <a16:creationId xmlns:a16="http://schemas.microsoft.com/office/drawing/2014/main" id="{31E361AD-864E-4763-9355-EC46AF8EF555}"/>
              </a:ext>
            </a:extLst>
          </p:cNvPr>
          <p:cNvSpPr>
            <a:spLocks noGrp="1"/>
          </p:cNvSpPr>
          <p:nvPr>
            <p:ph type="ftr" sz="quarter" idx="11"/>
          </p:nvPr>
        </p:nvSpPr>
        <p:spPr/>
        <p:txBody>
          <a:bodyPr/>
          <a:lstStyle>
            <a:lvl1pPr>
              <a:defRPr/>
            </a:lvl1pPr>
          </a:lstStyle>
          <a:p>
            <a:endParaRPr lang="pt-BR" altLang="pt-BR"/>
          </a:p>
        </p:txBody>
      </p:sp>
      <p:sp>
        <p:nvSpPr>
          <p:cNvPr id="6" name="Espaço Reservado para Número de Slide 5">
            <a:extLst>
              <a:ext uri="{FF2B5EF4-FFF2-40B4-BE49-F238E27FC236}">
                <a16:creationId xmlns:a16="http://schemas.microsoft.com/office/drawing/2014/main" id="{1406AD74-A2CB-4046-ACBC-096F359FD665}"/>
              </a:ext>
            </a:extLst>
          </p:cNvPr>
          <p:cNvSpPr>
            <a:spLocks noGrp="1"/>
          </p:cNvSpPr>
          <p:nvPr>
            <p:ph type="sldNum" sz="quarter" idx="12"/>
          </p:nvPr>
        </p:nvSpPr>
        <p:spPr>
          <a:xfrm>
            <a:off x="8406384" y="6288786"/>
            <a:ext cx="571500" cy="457200"/>
          </a:xfrm>
        </p:spPr>
        <p:txBody>
          <a:bodyPr/>
          <a:lstStyle>
            <a:lvl1pPr>
              <a:defRPr/>
            </a:lvl1pPr>
          </a:lstStyle>
          <a:p>
            <a:fld id="{C04FA350-AFBE-43F7-A017-114FEFE96A3E}" type="slidenum">
              <a:rPr lang="pt-BR" altLang="pt-BR"/>
              <a:pPr/>
              <a:t>‹nº›</a:t>
            </a:fld>
            <a:endParaRPr lang="pt-BR" altLang="pt-BR"/>
          </a:p>
        </p:txBody>
      </p:sp>
    </p:spTree>
    <p:extLst>
      <p:ext uri="{BB962C8B-B14F-4D97-AF65-F5344CB8AC3E}">
        <p14:creationId xmlns:p14="http://schemas.microsoft.com/office/powerpoint/2010/main" val="3393379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A95422-9CC2-4549-985D-69F27B4AAA5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FF056D9-4F61-4F0C-BD08-FEE33833E084}"/>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Rodapé 4">
            <a:extLst>
              <a:ext uri="{FF2B5EF4-FFF2-40B4-BE49-F238E27FC236}">
                <a16:creationId xmlns:a16="http://schemas.microsoft.com/office/drawing/2014/main" id="{262AAC73-58F3-4D31-A1A0-1D8DEA4FD632}"/>
              </a:ext>
            </a:extLst>
          </p:cNvPr>
          <p:cNvSpPr>
            <a:spLocks noGrp="1"/>
          </p:cNvSpPr>
          <p:nvPr>
            <p:ph type="ftr" sz="quarter" idx="11"/>
          </p:nvPr>
        </p:nvSpPr>
        <p:spPr/>
        <p:txBody>
          <a:bodyPr/>
          <a:lstStyle>
            <a:lvl1pPr>
              <a:defRPr/>
            </a:lvl1pPr>
          </a:lstStyle>
          <a:p>
            <a:endParaRPr lang="pt-BR" altLang="pt-BR"/>
          </a:p>
        </p:txBody>
      </p:sp>
      <p:sp>
        <p:nvSpPr>
          <p:cNvPr id="6" name="Espaço Reservado para Número de Slide 5">
            <a:extLst>
              <a:ext uri="{FF2B5EF4-FFF2-40B4-BE49-F238E27FC236}">
                <a16:creationId xmlns:a16="http://schemas.microsoft.com/office/drawing/2014/main" id="{872B615D-C07F-4C39-BD39-AEE5644A616E}"/>
              </a:ext>
            </a:extLst>
          </p:cNvPr>
          <p:cNvSpPr>
            <a:spLocks noGrp="1"/>
          </p:cNvSpPr>
          <p:nvPr>
            <p:ph type="sldNum" sz="quarter" idx="12"/>
          </p:nvPr>
        </p:nvSpPr>
        <p:spPr/>
        <p:txBody>
          <a:bodyPr/>
          <a:lstStyle>
            <a:lvl1pPr>
              <a:defRPr/>
            </a:lvl1pPr>
          </a:lstStyle>
          <a:p>
            <a:fld id="{6AB66F17-A450-4E84-B26E-3031C06FBBF5}" type="slidenum">
              <a:rPr lang="pt-BR" altLang="pt-BR"/>
              <a:pPr/>
              <a:t>‹nº›</a:t>
            </a:fld>
            <a:endParaRPr lang="pt-BR" altLang="pt-BR"/>
          </a:p>
        </p:txBody>
      </p:sp>
    </p:spTree>
    <p:extLst>
      <p:ext uri="{BB962C8B-B14F-4D97-AF65-F5344CB8AC3E}">
        <p14:creationId xmlns:p14="http://schemas.microsoft.com/office/powerpoint/2010/main" val="335252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90BE8DD-3559-48AB-9C86-9E8A22943E3E}"/>
              </a:ext>
            </a:extLst>
          </p:cNvPr>
          <p:cNvSpPr>
            <a:spLocks noGrp="1"/>
          </p:cNvSpPr>
          <p:nvPr>
            <p:ph type="title" orient="vert"/>
          </p:nvPr>
        </p:nvSpPr>
        <p:spPr>
          <a:xfrm>
            <a:off x="6515100" y="609600"/>
            <a:ext cx="1943100" cy="5486400"/>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3DC9A3F-C75A-44EE-80DE-325EE775E0B8}"/>
              </a:ext>
            </a:extLst>
          </p:cNvPr>
          <p:cNvSpPr>
            <a:spLocks noGrp="1"/>
          </p:cNvSpPr>
          <p:nvPr>
            <p:ph type="body" orient="vert" idx="1"/>
          </p:nvPr>
        </p:nvSpPr>
        <p:spPr>
          <a:xfrm>
            <a:off x="685800" y="609600"/>
            <a:ext cx="5676900" cy="548640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Rodapé 4">
            <a:extLst>
              <a:ext uri="{FF2B5EF4-FFF2-40B4-BE49-F238E27FC236}">
                <a16:creationId xmlns:a16="http://schemas.microsoft.com/office/drawing/2014/main" id="{2825F757-A575-44DC-8970-E859849B4220}"/>
              </a:ext>
            </a:extLst>
          </p:cNvPr>
          <p:cNvSpPr>
            <a:spLocks noGrp="1"/>
          </p:cNvSpPr>
          <p:nvPr>
            <p:ph type="ftr" sz="quarter" idx="11"/>
          </p:nvPr>
        </p:nvSpPr>
        <p:spPr/>
        <p:txBody>
          <a:bodyPr/>
          <a:lstStyle>
            <a:lvl1pPr>
              <a:defRPr/>
            </a:lvl1pPr>
          </a:lstStyle>
          <a:p>
            <a:endParaRPr lang="pt-BR" altLang="pt-BR"/>
          </a:p>
        </p:txBody>
      </p:sp>
      <p:sp>
        <p:nvSpPr>
          <p:cNvPr id="6" name="Espaço Reservado para Número de Slide 5">
            <a:extLst>
              <a:ext uri="{FF2B5EF4-FFF2-40B4-BE49-F238E27FC236}">
                <a16:creationId xmlns:a16="http://schemas.microsoft.com/office/drawing/2014/main" id="{4C96810A-1D20-4D2E-9B1A-EAB0D82C1227}"/>
              </a:ext>
            </a:extLst>
          </p:cNvPr>
          <p:cNvSpPr>
            <a:spLocks noGrp="1"/>
          </p:cNvSpPr>
          <p:nvPr>
            <p:ph type="sldNum" sz="quarter" idx="12"/>
          </p:nvPr>
        </p:nvSpPr>
        <p:spPr/>
        <p:txBody>
          <a:bodyPr/>
          <a:lstStyle>
            <a:lvl1pPr>
              <a:defRPr/>
            </a:lvl1pPr>
          </a:lstStyle>
          <a:p>
            <a:fld id="{8E981461-9BB0-49B5-9671-DB777FC02F36}" type="slidenum">
              <a:rPr lang="pt-BR" altLang="pt-BR"/>
              <a:pPr/>
              <a:t>‹nº›</a:t>
            </a:fld>
            <a:endParaRPr lang="pt-BR" altLang="pt-BR"/>
          </a:p>
        </p:txBody>
      </p:sp>
    </p:spTree>
    <p:extLst>
      <p:ext uri="{BB962C8B-B14F-4D97-AF65-F5344CB8AC3E}">
        <p14:creationId xmlns:p14="http://schemas.microsoft.com/office/powerpoint/2010/main" val="1574243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a:extLst>
              <a:ext uri="{FF2B5EF4-FFF2-40B4-BE49-F238E27FC236}">
                <a16:creationId xmlns:a16="http://schemas.microsoft.com/office/drawing/2014/main" id="{8C7D579C-C8E9-47B0-A612-090FC80C49C5}"/>
              </a:ext>
            </a:extLst>
          </p:cNvPr>
          <p:cNvSpPr>
            <a:spLocks noGrp="1"/>
          </p:cNvSpPr>
          <p:nvPr>
            <p:ph/>
          </p:nvPr>
        </p:nvSpPr>
        <p:spPr>
          <a:xfrm>
            <a:off x="685800" y="609600"/>
            <a:ext cx="7772400" cy="54864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Rodapé 3">
            <a:extLst>
              <a:ext uri="{FF2B5EF4-FFF2-40B4-BE49-F238E27FC236}">
                <a16:creationId xmlns:a16="http://schemas.microsoft.com/office/drawing/2014/main" id="{B12580DB-75E0-423C-8F75-2330385DC14C}"/>
              </a:ext>
            </a:extLst>
          </p:cNvPr>
          <p:cNvSpPr>
            <a:spLocks noGrp="1"/>
          </p:cNvSpPr>
          <p:nvPr>
            <p:ph type="ftr" sz="quarter" idx="11"/>
          </p:nvPr>
        </p:nvSpPr>
        <p:spPr>
          <a:xfrm>
            <a:off x="3124200" y="6248400"/>
            <a:ext cx="2895600" cy="457200"/>
          </a:xfrm>
        </p:spPr>
        <p:txBody>
          <a:bodyPr/>
          <a:lstStyle>
            <a:lvl1pPr>
              <a:defRPr/>
            </a:lvl1pPr>
          </a:lstStyle>
          <a:p>
            <a:endParaRPr lang="pt-BR" altLang="pt-BR"/>
          </a:p>
        </p:txBody>
      </p:sp>
      <p:sp>
        <p:nvSpPr>
          <p:cNvPr id="5" name="Espaço Reservado para Número de Slide 4">
            <a:extLst>
              <a:ext uri="{FF2B5EF4-FFF2-40B4-BE49-F238E27FC236}">
                <a16:creationId xmlns:a16="http://schemas.microsoft.com/office/drawing/2014/main" id="{A5133E8F-6D95-41B8-AE04-D6EB90BEA1D6}"/>
              </a:ext>
            </a:extLst>
          </p:cNvPr>
          <p:cNvSpPr>
            <a:spLocks noGrp="1"/>
          </p:cNvSpPr>
          <p:nvPr>
            <p:ph type="sldNum" sz="quarter" idx="12"/>
          </p:nvPr>
        </p:nvSpPr>
        <p:spPr>
          <a:xfrm>
            <a:off x="8534400" y="6343650"/>
            <a:ext cx="571500" cy="457200"/>
          </a:xfrm>
        </p:spPr>
        <p:txBody>
          <a:bodyPr/>
          <a:lstStyle>
            <a:lvl1pPr>
              <a:defRPr/>
            </a:lvl1pPr>
          </a:lstStyle>
          <a:p>
            <a:fld id="{8FBD6D24-2594-4026-8F6F-B5260EA5017F}" type="slidenum">
              <a:rPr lang="pt-BR" altLang="pt-BR"/>
              <a:pPr/>
              <a:t>‹nº›</a:t>
            </a:fld>
            <a:endParaRPr lang="pt-BR" altLang="pt-BR"/>
          </a:p>
        </p:txBody>
      </p:sp>
    </p:spTree>
    <p:extLst>
      <p:ext uri="{BB962C8B-B14F-4D97-AF65-F5344CB8AC3E}">
        <p14:creationId xmlns:p14="http://schemas.microsoft.com/office/powerpoint/2010/main" val="1142938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24362" y="938883"/>
            <a:ext cx="4895277" cy="488916"/>
          </a:xfrm>
          <a:prstGeom prst="rect">
            <a:avLst/>
          </a:prstGeom>
        </p:spPr>
        <p:txBody>
          <a:bodyPr wrap="square" lIns="0" tIns="0" rIns="0" bIns="0">
            <a:spAutoFit/>
          </a:bodyPr>
          <a:lstStyle>
            <a:lvl1pPr>
              <a:defRPr sz="3177" b="0" i="0">
                <a:solidFill>
                  <a:srgbClr val="CCFF65"/>
                </a:solidFill>
                <a:latin typeface="Arial Black"/>
                <a:cs typeface="Arial Black"/>
              </a:defRPr>
            </a:lvl1pPr>
          </a:lstStyle>
          <a:p>
            <a:endParaRPr/>
          </a:p>
        </p:txBody>
      </p:sp>
      <p:sp>
        <p:nvSpPr>
          <p:cNvPr id="3" name="Holder 3"/>
          <p:cNvSpPr>
            <a:spLocks noGrp="1"/>
          </p:cNvSpPr>
          <p:nvPr>
            <p:ph type="subTitle" idx="4"/>
          </p:nvPr>
        </p:nvSpPr>
        <p:spPr>
          <a:xfrm>
            <a:off x="1371600" y="3840480"/>
            <a:ext cx="640080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29115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77" b="0" i="0">
                <a:solidFill>
                  <a:srgbClr val="CCFF65"/>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83195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1B659-1981-4D0E-A076-8AE63ED6269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CA00111-BF44-4941-8F03-A6EFE55797E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Rodapé 4">
            <a:extLst>
              <a:ext uri="{FF2B5EF4-FFF2-40B4-BE49-F238E27FC236}">
                <a16:creationId xmlns:a16="http://schemas.microsoft.com/office/drawing/2014/main" id="{520A419D-CF11-4AEB-B399-A9570EC86C83}"/>
              </a:ext>
            </a:extLst>
          </p:cNvPr>
          <p:cNvSpPr>
            <a:spLocks noGrp="1"/>
          </p:cNvSpPr>
          <p:nvPr>
            <p:ph type="ftr" sz="quarter" idx="11"/>
          </p:nvPr>
        </p:nvSpPr>
        <p:spPr/>
        <p:txBody>
          <a:bodyPr/>
          <a:lstStyle>
            <a:lvl1pPr>
              <a:defRPr/>
            </a:lvl1pPr>
          </a:lstStyle>
          <a:p>
            <a:endParaRPr lang="pt-BR" altLang="pt-BR"/>
          </a:p>
        </p:txBody>
      </p:sp>
      <p:sp>
        <p:nvSpPr>
          <p:cNvPr id="6" name="Espaço Reservado para Número de Slide 5">
            <a:extLst>
              <a:ext uri="{FF2B5EF4-FFF2-40B4-BE49-F238E27FC236}">
                <a16:creationId xmlns:a16="http://schemas.microsoft.com/office/drawing/2014/main" id="{403BEA7E-978D-457F-9A0F-2EC873991127}"/>
              </a:ext>
            </a:extLst>
          </p:cNvPr>
          <p:cNvSpPr>
            <a:spLocks noGrp="1"/>
          </p:cNvSpPr>
          <p:nvPr>
            <p:ph type="sldNum" sz="quarter" idx="12"/>
          </p:nvPr>
        </p:nvSpPr>
        <p:spPr/>
        <p:txBody>
          <a:bodyPr/>
          <a:lstStyle>
            <a:lvl1pPr>
              <a:defRPr/>
            </a:lvl1pPr>
          </a:lstStyle>
          <a:p>
            <a:fld id="{E055A973-5C80-4D87-9F55-AB068CDB05B8}" type="slidenum">
              <a:rPr lang="pt-BR" altLang="pt-BR"/>
              <a:pPr/>
              <a:t>‹nº›</a:t>
            </a:fld>
            <a:endParaRPr lang="pt-BR" altLang="pt-BR"/>
          </a:p>
        </p:txBody>
      </p:sp>
    </p:spTree>
    <p:extLst>
      <p:ext uri="{BB962C8B-B14F-4D97-AF65-F5344CB8AC3E}">
        <p14:creationId xmlns:p14="http://schemas.microsoft.com/office/powerpoint/2010/main" val="296794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D21030-DF2B-46D3-9CB8-86773C4612B4}"/>
              </a:ext>
            </a:extLst>
          </p:cNvPr>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CFCAF0B9-E5F4-4C36-B355-B5DC10C74CA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a:t>Clique para editar os estilos de texto Mestres</a:t>
            </a:r>
          </a:p>
        </p:txBody>
      </p:sp>
      <p:sp>
        <p:nvSpPr>
          <p:cNvPr id="5" name="Espaço Reservado para Rodapé 4">
            <a:extLst>
              <a:ext uri="{FF2B5EF4-FFF2-40B4-BE49-F238E27FC236}">
                <a16:creationId xmlns:a16="http://schemas.microsoft.com/office/drawing/2014/main" id="{54470E1F-32CA-4131-A574-BA0ED8618A7F}"/>
              </a:ext>
            </a:extLst>
          </p:cNvPr>
          <p:cNvSpPr>
            <a:spLocks noGrp="1"/>
          </p:cNvSpPr>
          <p:nvPr>
            <p:ph type="ftr" sz="quarter" idx="11"/>
          </p:nvPr>
        </p:nvSpPr>
        <p:spPr/>
        <p:txBody>
          <a:bodyPr/>
          <a:lstStyle>
            <a:lvl1pPr>
              <a:defRPr/>
            </a:lvl1pPr>
          </a:lstStyle>
          <a:p>
            <a:endParaRPr lang="pt-BR" altLang="pt-BR"/>
          </a:p>
        </p:txBody>
      </p:sp>
      <p:sp>
        <p:nvSpPr>
          <p:cNvPr id="6" name="Espaço Reservado para Número de Slide 5">
            <a:extLst>
              <a:ext uri="{FF2B5EF4-FFF2-40B4-BE49-F238E27FC236}">
                <a16:creationId xmlns:a16="http://schemas.microsoft.com/office/drawing/2014/main" id="{9232C9E3-CA0E-43CA-9290-0E96DBD57D6D}"/>
              </a:ext>
            </a:extLst>
          </p:cNvPr>
          <p:cNvSpPr>
            <a:spLocks noGrp="1"/>
          </p:cNvSpPr>
          <p:nvPr>
            <p:ph type="sldNum" sz="quarter" idx="12"/>
          </p:nvPr>
        </p:nvSpPr>
        <p:spPr/>
        <p:txBody>
          <a:bodyPr/>
          <a:lstStyle>
            <a:lvl1pPr>
              <a:defRPr/>
            </a:lvl1pPr>
          </a:lstStyle>
          <a:p>
            <a:fld id="{5C4CE844-AB7C-4AF1-987D-E85BFAD99F43}" type="slidenum">
              <a:rPr lang="pt-BR" altLang="pt-BR"/>
              <a:pPr/>
              <a:t>‹nº›</a:t>
            </a:fld>
            <a:endParaRPr lang="pt-BR" altLang="pt-BR"/>
          </a:p>
        </p:txBody>
      </p:sp>
    </p:spTree>
    <p:extLst>
      <p:ext uri="{BB962C8B-B14F-4D97-AF65-F5344CB8AC3E}">
        <p14:creationId xmlns:p14="http://schemas.microsoft.com/office/powerpoint/2010/main" val="3703686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DA8453-80CB-4986-AE23-A74B9BF7907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CEF284A-CA3D-4849-B86C-1F0811BAC251}"/>
              </a:ext>
            </a:extLst>
          </p:cNvPr>
          <p:cNvSpPr>
            <a:spLocks noGrp="1"/>
          </p:cNvSpPr>
          <p:nvPr>
            <p:ph sz="half" idx="1"/>
          </p:nvPr>
        </p:nvSpPr>
        <p:spPr>
          <a:xfrm>
            <a:off x="685800" y="1981200"/>
            <a:ext cx="3810000" cy="4114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D670213-EE08-4BA8-9F56-AD8942F94FC2}"/>
              </a:ext>
            </a:extLst>
          </p:cNvPr>
          <p:cNvSpPr>
            <a:spLocks noGrp="1"/>
          </p:cNvSpPr>
          <p:nvPr>
            <p:ph sz="half" idx="2"/>
          </p:nvPr>
        </p:nvSpPr>
        <p:spPr>
          <a:xfrm>
            <a:off x="4648200" y="1981200"/>
            <a:ext cx="3810000" cy="4114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a:extLst>
              <a:ext uri="{FF2B5EF4-FFF2-40B4-BE49-F238E27FC236}">
                <a16:creationId xmlns:a16="http://schemas.microsoft.com/office/drawing/2014/main" id="{3BB4D3C5-46E9-451A-A1E8-E7EAE2FBDB8E}"/>
              </a:ext>
            </a:extLst>
          </p:cNvPr>
          <p:cNvSpPr>
            <a:spLocks noGrp="1"/>
          </p:cNvSpPr>
          <p:nvPr>
            <p:ph type="ftr" sz="quarter" idx="11"/>
          </p:nvPr>
        </p:nvSpPr>
        <p:spPr/>
        <p:txBody>
          <a:bodyPr/>
          <a:lstStyle>
            <a:lvl1pPr>
              <a:defRPr/>
            </a:lvl1pPr>
          </a:lstStyle>
          <a:p>
            <a:endParaRPr lang="pt-BR" altLang="pt-BR"/>
          </a:p>
        </p:txBody>
      </p:sp>
      <p:sp>
        <p:nvSpPr>
          <p:cNvPr id="7" name="Espaço Reservado para Número de Slide 6">
            <a:extLst>
              <a:ext uri="{FF2B5EF4-FFF2-40B4-BE49-F238E27FC236}">
                <a16:creationId xmlns:a16="http://schemas.microsoft.com/office/drawing/2014/main" id="{AF5BD90C-01B4-4C59-A719-741A8F667276}"/>
              </a:ext>
            </a:extLst>
          </p:cNvPr>
          <p:cNvSpPr>
            <a:spLocks noGrp="1"/>
          </p:cNvSpPr>
          <p:nvPr>
            <p:ph type="sldNum" sz="quarter" idx="12"/>
          </p:nvPr>
        </p:nvSpPr>
        <p:spPr/>
        <p:txBody>
          <a:bodyPr/>
          <a:lstStyle>
            <a:lvl1pPr>
              <a:defRPr/>
            </a:lvl1pPr>
          </a:lstStyle>
          <a:p>
            <a:fld id="{F9302290-22AE-4963-99A6-E59FD965AB1E}" type="slidenum">
              <a:rPr lang="pt-BR" altLang="pt-BR"/>
              <a:pPr/>
              <a:t>‹nº›</a:t>
            </a:fld>
            <a:endParaRPr lang="pt-BR" altLang="pt-BR"/>
          </a:p>
        </p:txBody>
      </p:sp>
    </p:spTree>
    <p:extLst>
      <p:ext uri="{BB962C8B-B14F-4D97-AF65-F5344CB8AC3E}">
        <p14:creationId xmlns:p14="http://schemas.microsoft.com/office/powerpoint/2010/main" val="488664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965006-A516-4343-A700-9AFB873B898D}"/>
              </a:ext>
            </a:extLst>
          </p:cNvPr>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A688C60-DB81-4DB0-BF41-A82F77DDCA0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8574B77-D9E8-416E-9845-5F8543EF6BC2}"/>
              </a:ext>
            </a:extLst>
          </p:cNvPr>
          <p:cNvSpPr>
            <a:spLocks noGrp="1"/>
          </p:cNvSpPr>
          <p:nvPr>
            <p:ph sz="half" idx="2"/>
          </p:nvPr>
        </p:nvSpPr>
        <p:spPr>
          <a:xfrm>
            <a:off x="630238" y="2505075"/>
            <a:ext cx="386873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54A87F3E-68F8-4F2F-AF31-A523B8C2AB9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918B6E1-DC12-43A1-B647-5F51A1B865E0}"/>
              </a:ext>
            </a:extLst>
          </p:cNvPr>
          <p:cNvSpPr>
            <a:spLocks noGrp="1"/>
          </p:cNvSpPr>
          <p:nvPr>
            <p:ph sz="quarter" idx="4"/>
          </p:nvPr>
        </p:nvSpPr>
        <p:spPr>
          <a:xfrm>
            <a:off x="4629150" y="2505075"/>
            <a:ext cx="38877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8" name="Espaço Reservado para Rodapé 7">
            <a:extLst>
              <a:ext uri="{FF2B5EF4-FFF2-40B4-BE49-F238E27FC236}">
                <a16:creationId xmlns:a16="http://schemas.microsoft.com/office/drawing/2014/main" id="{693B86A6-C070-4527-9AF4-4563E30C1380}"/>
              </a:ext>
            </a:extLst>
          </p:cNvPr>
          <p:cNvSpPr>
            <a:spLocks noGrp="1"/>
          </p:cNvSpPr>
          <p:nvPr>
            <p:ph type="ftr" sz="quarter" idx="11"/>
          </p:nvPr>
        </p:nvSpPr>
        <p:spPr/>
        <p:txBody>
          <a:bodyPr/>
          <a:lstStyle>
            <a:lvl1pPr>
              <a:defRPr/>
            </a:lvl1pPr>
          </a:lstStyle>
          <a:p>
            <a:endParaRPr lang="pt-BR" altLang="pt-BR"/>
          </a:p>
        </p:txBody>
      </p:sp>
      <p:sp>
        <p:nvSpPr>
          <p:cNvPr id="9" name="Espaço Reservado para Número de Slide 8">
            <a:extLst>
              <a:ext uri="{FF2B5EF4-FFF2-40B4-BE49-F238E27FC236}">
                <a16:creationId xmlns:a16="http://schemas.microsoft.com/office/drawing/2014/main" id="{A0DA1113-BE57-47A2-8845-E808309BB002}"/>
              </a:ext>
            </a:extLst>
          </p:cNvPr>
          <p:cNvSpPr>
            <a:spLocks noGrp="1"/>
          </p:cNvSpPr>
          <p:nvPr>
            <p:ph type="sldNum" sz="quarter" idx="12"/>
          </p:nvPr>
        </p:nvSpPr>
        <p:spPr/>
        <p:txBody>
          <a:bodyPr/>
          <a:lstStyle>
            <a:lvl1pPr>
              <a:defRPr/>
            </a:lvl1pPr>
          </a:lstStyle>
          <a:p>
            <a:fld id="{0B98019C-6D3C-4C8F-A817-F5997A3F1E21}" type="slidenum">
              <a:rPr lang="pt-BR" altLang="pt-BR"/>
              <a:pPr/>
              <a:t>‹nº›</a:t>
            </a:fld>
            <a:endParaRPr lang="pt-BR" altLang="pt-BR"/>
          </a:p>
        </p:txBody>
      </p:sp>
    </p:spTree>
    <p:extLst>
      <p:ext uri="{BB962C8B-B14F-4D97-AF65-F5344CB8AC3E}">
        <p14:creationId xmlns:p14="http://schemas.microsoft.com/office/powerpoint/2010/main" val="310857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D37DB9-238F-4E8D-86DE-D30F75ECEEF1}"/>
              </a:ext>
            </a:extLst>
          </p:cNvPr>
          <p:cNvSpPr>
            <a:spLocks noGrp="1"/>
          </p:cNvSpPr>
          <p:nvPr>
            <p:ph type="title"/>
          </p:nvPr>
        </p:nvSpPr>
        <p:spPr/>
        <p:txBody>
          <a:bodyPr/>
          <a:lstStyle/>
          <a:p>
            <a:r>
              <a:rPr lang="pt-BR"/>
              <a:t>Clique para editar o título Mestre</a:t>
            </a:r>
          </a:p>
        </p:txBody>
      </p:sp>
      <p:sp>
        <p:nvSpPr>
          <p:cNvPr id="4" name="Espaço Reservado para Rodapé 3">
            <a:extLst>
              <a:ext uri="{FF2B5EF4-FFF2-40B4-BE49-F238E27FC236}">
                <a16:creationId xmlns:a16="http://schemas.microsoft.com/office/drawing/2014/main" id="{8DCF7BB4-D2D4-456B-9805-AC9C99EA5F29}"/>
              </a:ext>
            </a:extLst>
          </p:cNvPr>
          <p:cNvSpPr>
            <a:spLocks noGrp="1"/>
          </p:cNvSpPr>
          <p:nvPr>
            <p:ph type="ftr" sz="quarter" idx="11"/>
          </p:nvPr>
        </p:nvSpPr>
        <p:spPr/>
        <p:txBody>
          <a:bodyPr/>
          <a:lstStyle>
            <a:lvl1pPr>
              <a:defRPr/>
            </a:lvl1pPr>
          </a:lstStyle>
          <a:p>
            <a:endParaRPr lang="pt-BR" altLang="pt-BR"/>
          </a:p>
        </p:txBody>
      </p:sp>
      <p:sp>
        <p:nvSpPr>
          <p:cNvPr id="5" name="Espaço Reservado para Número de Slide 4">
            <a:extLst>
              <a:ext uri="{FF2B5EF4-FFF2-40B4-BE49-F238E27FC236}">
                <a16:creationId xmlns:a16="http://schemas.microsoft.com/office/drawing/2014/main" id="{2DE0E1C3-64EB-4966-A370-43A3CD108458}"/>
              </a:ext>
            </a:extLst>
          </p:cNvPr>
          <p:cNvSpPr>
            <a:spLocks noGrp="1"/>
          </p:cNvSpPr>
          <p:nvPr>
            <p:ph type="sldNum" sz="quarter" idx="12"/>
          </p:nvPr>
        </p:nvSpPr>
        <p:spPr/>
        <p:txBody>
          <a:bodyPr/>
          <a:lstStyle>
            <a:lvl1pPr>
              <a:defRPr/>
            </a:lvl1pPr>
          </a:lstStyle>
          <a:p>
            <a:fld id="{E1876486-8B92-41F5-BAD1-04BC462F1976}" type="slidenum">
              <a:rPr lang="pt-BR" altLang="pt-BR"/>
              <a:pPr/>
              <a:t>‹nº›</a:t>
            </a:fld>
            <a:endParaRPr lang="pt-BR" altLang="pt-BR"/>
          </a:p>
        </p:txBody>
      </p:sp>
    </p:spTree>
    <p:extLst>
      <p:ext uri="{BB962C8B-B14F-4D97-AF65-F5344CB8AC3E}">
        <p14:creationId xmlns:p14="http://schemas.microsoft.com/office/powerpoint/2010/main" val="424361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3E5BCD5C-6E24-4D87-90E2-083B2041E14D}"/>
              </a:ext>
            </a:extLst>
          </p:cNvPr>
          <p:cNvSpPr>
            <a:spLocks noGrp="1"/>
          </p:cNvSpPr>
          <p:nvPr>
            <p:ph type="ftr" sz="quarter" idx="11"/>
          </p:nvPr>
        </p:nvSpPr>
        <p:spPr/>
        <p:txBody>
          <a:bodyPr/>
          <a:lstStyle>
            <a:lvl1pPr>
              <a:defRPr/>
            </a:lvl1pPr>
          </a:lstStyle>
          <a:p>
            <a:endParaRPr lang="pt-BR" altLang="pt-BR"/>
          </a:p>
        </p:txBody>
      </p:sp>
      <p:sp>
        <p:nvSpPr>
          <p:cNvPr id="4" name="Espaço Reservado para Número de Slide 3">
            <a:extLst>
              <a:ext uri="{FF2B5EF4-FFF2-40B4-BE49-F238E27FC236}">
                <a16:creationId xmlns:a16="http://schemas.microsoft.com/office/drawing/2014/main" id="{6FEB8B74-4969-46C7-B78D-0A4384E9ADE4}"/>
              </a:ext>
            </a:extLst>
          </p:cNvPr>
          <p:cNvSpPr>
            <a:spLocks noGrp="1"/>
          </p:cNvSpPr>
          <p:nvPr>
            <p:ph type="sldNum" sz="quarter" idx="12"/>
          </p:nvPr>
        </p:nvSpPr>
        <p:spPr/>
        <p:txBody>
          <a:bodyPr/>
          <a:lstStyle>
            <a:lvl1pPr>
              <a:defRPr/>
            </a:lvl1pPr>
          </a:lstStyle>
          <a:p>
            <a:fld id="{A5FF4D06-3DE8-4377-86F5-0DBDB0E13307}" type="slidenum">
              <a:rPr lang="pt-BR" altLang="pt-BR"/>
              <a:pPr/>
              <a:t>‹nº›</a:t>
            </a:fld>
            <a:endParaRPr lang="pt-BR" altLang="pt-BR"/>
          </a:p>
        </p:txBody>
      </p:sp>
      <p:sp>
        <p:nvSpPr>
          <p:cNvPr id="5" name="Rectangle 2">
            <a:extLst>
              <a:ext uri="{FF2B5EF4-FFF2-40B4-BE49-F238E27FC236}">
                <a16:creationId xmlns:a16="http://schemas.microsoft.com/office/drawing/2014/main" id="{F411FB9D-6A8C-D253-E068-32CD42F969ED}"/>
              </a:ext>
            </a:extLst>
          </p:cNvPr>
          <p:cNvSpPr>
            <a:spLocks noGrp="1" noChangeArrowheads="1"/>
          </p:cNvSpPr>
          <p:nvPr>
            <p:ph type="title"/>
          </p:nvPr>
        </p:nvSpPr>
        <p:spPr>
          <a:xfrm>
            <a:off x="0" y="0"/>
            <a:ext cx="9144000" cy="812800"/>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extLst>
      <p:ext uri="{BB962C8B-B14F-4D97-AF65-F5344CB8AC3E}">
        <p14:creationId xmlns:p14="http://schemas.microsoft.com/office/powerpoint/2010/main" val="3093367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95591-D567-4D14-AA34-1E4633B8E410}"/>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F63D57A-C676-423F-9CE5-DD1499031DA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1B8A8E7-60F0-4D74-A28C-C1E750B2CDC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6" name="Espaço Reservado para Rodapé 5">
            <a:extLst>
              <a:ext uri="{FF2B5EF4-FFF2-40B4-BE49-F238E27FC236}">
                <a16:creationId xmlns:a16="http://schemas.microsoft.com/office/drawing/2014/main" id="{F14E32AF-4DDE-4374-BAF8-52F618844B5D}"/>
              </a:ext>
            </a:extLst>
          </p:cNvPr>
          <p:cNvSpPr>
            <a:spLocks noGrp="1"/>
          </p:cNvSpPr>
          <p:nvPr>
            <p:ph type="ftr" sz="quarter" idx="11"/>
          </p:nvPr>
        </p:nvSpPr>
        <p:spPr/>
        <p:txBody>
          <a:bodyPr/>
          <a:lstStyle>
            <a:lvl1pPr>
              <a:defRPr/>
            </a:lvl1pPr>
          </a:lstStyle>
          <a:p>
            <a:endParaRPr lang="pt-BR" altLang="pt-BR"/>
          </a:p>
        </p:txBody>
      </p:sp>
      <p:sp>
        <p:nvSpPr>
          <p:cNvPr id="7" name="Espaço Reservado para Número de Slide 6">
            <a:extLst>
              <a:ext uri="{FF2B5EF4-FFF2-40B4-BE49-F238E27FC236}">
                <a16:creationId xmlns:a16="http://schemas.microsoft.com/office/drawing/2014/main" id="{3D21F850-7A57-4211-8D00-14F822E38558}"/>
              </a:ext>
            </a:extLst>
          </p:cNvPr>
          <p:cNvSpPr>
            <a:spLocks noGrp="1"/>
          </p:cNvSpPr>
          <p:nvPr>
            <p:ph type="sldNum" sz="quarter" idx="12"/>
          </p:nvPr>
        </p:nvSpPr>
        <p:spPr/>
        <p:txBody>
          <a:bodyPr/>
          <a:lstStyle>
            <a:lvl1pPr>
              <a:defRPr/>
            </a:lvl1pPr>
          </a:lstStyle>
          <a:p>
            <a:fld id="{3E304DEE-500F-4D42-9C67-B2C958EBD323}" type="slidenum">
              <a:rPr lang="pt-BR" altLang="pt-BR"/>
              <a:pPr/>
              <a:t>‹nº›</a:t>
            </a:fld>
            <a:endParaRPr lang="pt-BR" altLang="pt-BR"/>
          </a:p>
        </p:txBody>
      </p:sp>
    </p:spTree>
    <p:extLst>
      <p:ext uri="{BB962C8B-B14F-4D97-AF65-F5344CB8AC3E}">
        <p14:creationId xmlns:p14="http://schemas.microsoft.com/office/powerpoint/2010/main" val="191633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FBE553-5823-4E75-9A02-2D0F7047D26A}"/>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7909A526-0F7C-4E28-9CB6-4B25AACB897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83DF2EE-8963-4E5B-88AC-E564FDC158D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6" name="Espaço Reservado para Rodapé 5">
            <a:extLst>
              <a:ext uri="{FF2B5EF4-FFF2-40B4-BE49-F238E27FC236}">
                <a16:creationId xmlns:a16="http://schemas.microsoft.com/office/drawing/2014/main" id="{20455ADD-15D5-4D4E-B088-E4737C242BFE}"/>
              </a:ext>
            </a:extLst>
          </p:cNvPr>
          <p:cNvSpPr>
            <a:spLocks noGrp="1"/>
          </p:cNvSpPr>
          <p:nvPr>
            <p:ph type="ftr" sz="quarter" idx="11"/>
          </p:nvPr>
        </p:nvSpPr>
        <p:spPr/>
        <p:txBody>
          <a:bodyPr/>
          <a:lstStyle>
            <a:lvl1pPr>
              <a:defRPr/>
            </a:lvl1pPr>
          </a:lstStyle>
          <a:p>
            <a:endParaRPr lang="pt-BR" altLang="pt-BR"/>
          </a:p>
        </p:txBody>
      </p:sp>
      <p:sp>
        <p:nvSpPr>
          <p:cNvPr id="7" name="Espaço Reservado para Número de Slide 6">
            <a:extLst>
              <a:ext uri="{FF2B5EF4-FFF2-40B4-BE49-F238E27FC236}">
                <a16:creationId xmlns:a16="http://schemas.microsoft.com/office/drawing/2014/main" id="{910C47E3-3FBD-49E3-BFA8-B192F96007EB}"/>
              </a:ext>
            </a:extLst>
          </p:cNvPr>
          <p:cNvSpPr>
            <a:spLocks noGrp="1"/>
          </p:cNvSpPr>
          <p:nvPr>
            <p:ph type="sldNum" sz="quarter" idx="12"/>
          </p:nvPr>
        </p:nvSpPr>
        <p:spPr/>
        <p:txBody>
          <a:bodyPr/>
          <a:lstStyle>
            <a:lvl1pPr>
              <a:defRPr/>
            </a:lvl1pPr>
          </a:lstStyle>
          <a:p>
            <a:fld id="{0193BD13-6D6B-4CA2-ADDB-4FEE28CBE788}" type="slidenum">
              <a:rPr lang="pt-BR" altLang="pt-BR"/>
              <a:pPr/>
              <a:t>‹nº›</a:t>
            </a:fld>
            <a:endParaRPr lang="pt-BR" altLang="pt-BR"/>
          </a:p>
        </p:txBody>
      </p:sp>
    </p:spTree>
    <p:extLst>
      <p:ext uri="{BB962C8B-B14F-4D97-AF65-F5344CB8AC3E}">
        <p14:creationId xmlns:p14="http://schemas.microsoft.com/office/powerpoint/2010/main" val="2295040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34BC5F5-0762-407F-8E85-4D918CE8E143}"/>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t-BR" altLang="pt-BR" dirty="0"/>
              <a:t>Clique para editar o estilo do título mestre</a:t>
            </a:r>
          </a:p>
        </p:txBody>
      </p:sp>
      <p:sp>
        <p:nvSpPr>
          <p:cNvPr id="1027" name="Rectangle 3">
            <a:extLst>
              <a:ext uri="{FF2B5EF4-FFF2-40B4-BE49-F238E27FC236}">
                <a16:creationId xmlns:a16="http://schemas.microsoft.com/office/drawing/2014/main" id="{496197D1-3E17-4140-8AB5-4B87AD95D21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1029" name="Rectangle 5">
            <a:extLst>
              <a:ext uri="{FF2B5EF4-FFF2-40B4-BE49-F238E27FC236}">
                <a16:creationId xmlns:a16="http://schemas.microsoft.com/office/drawing/2014/main" id="{AFB72EEE-AD5E-461C-8D2B-19422897C5D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buFontTx/>
              <a:buNone/>
              <a:defRPr sz="1400"/>
            </a:lvl1pPr>
          </a:lstStyle>
          <a:p>
            <a:endParaRPr lang="pt-BR" altLang="pt-BR"/>
          </a:p>
        </p:txBody>
      </p:sp>
      <p:sp>
        <p:nvSpPr>
          <p:cNvPr id="1030" name="Rectangle 6">
            <a:extLst>
              <a:ext uri="{FF2B5EF4-FFF2-40B4-BE49-F238E27FC236}">
                <a16:creationId xmlns:a16="http://schemas.microsoft.com/office/drawing/2014/main" id="{3747DCD5-639F-4020-93B2-46DAF58B6040}"/>
              </a:ext>
            </a:extLst>
          </p:cNvPr>
          <p:cNvSpPr>
            <a:spLocks noGrp="1" noChangeArrowheads="1"/>
          </p:cNvSpPr>
          <p:nvPr>
            <p:ph type="sldNum" sz="quarter" idx="4"/>
          </p:nvPr>
        </p:nvSpPr>
        <p:spPr bwMode="auto">
          <a:xfrm>
            <a:off x="8534400" y="6343650"/>
            <a:ext cx="571500" cy="457200"/>
          </a:xfrm>
          <a:prstGeom prst="rect">
            <a:avLst/>
          </a:prstGeom>
          <a:noFill/>
          <a:ln w="9525">
            <a:solidFill>
              <a:srgbClr val="008080"/>
            </a:solidFill>
            <a:miter lim="800000"/>
            <a:headEnd/>
            <a:tailEnd/>
          </a:ln>
          <a:effectLst>
            <a:prstShdw prst="shdw13" dist="53882" dir="13500000">
              <a:schemeClr val="bg2"/>
            </a:prstShdw>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rstTxWarp prst="textNoShape">
              <a:avLst/>
            </a:prstTxWarp>
          </a:bodyPr>
          <a:lstStyle>
            <a:lvl1pPr algn="ctr">
              <a:buFontTx/>
              <a:buNone/>
              <a:defRPr sz="2000" b="1">
                <a:effectLst>
                  <a:outerShdw blurRad="38100" dist="38100" dir="2700000" algn="tl">
                    <a:srgbClr val="C0C0C0"/>
                  </a:outerShdw>
                </a:effectLst>
              </a:defRPr>
            </a:lvl1pPr>
          </a:lstStyle>
          <a:p>
            <a:fld id="{BCAF206F-74DA-4842-B2F7-A9F5093939E6}" type="slidenum">
              <a:rPr lang="pt-BR" altLang="pt-BR"/>
              <a:pPr/>
              <a:t>‹nº›</a:t>
            </a:fld>
            <a:endParaRPr lang="pt-BR" alt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image" Target="../media/image20.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24.w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wmf"/><Relationship Id="rId4" Type="http://schemas.openxmlformats.org/officeDocument/2006/relationships/oleObject" Target="../embeddings/oleObject8.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a:extLst>
              <a:ext uri="{FF2B5EF4-FFF2-40B4-BE49-F238E27FC236}">
                <a16:creationId xmlns:a16="http://schemas.microsoft.com/office/drawing/2014/main" id="{D6F72E5C-9ECF-44BE-9124-D19491EAD5DD}"/>
              </a:ext>
            </a:extLst>
          </p:cNvPr>
          <p:cNvSpPr>
            <a:spLocks noChangeArrowheads="1"/>
          </p:cNvSpPr>
          <p:nvPr/>
        </p:nvSpPr>
        <p:spPr bwMode="auto">
          <a:xfrm>
            <a:off x="4" y="4929908"/>
            <a:ext cx="9144000" cy="54725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1236663">
              <a:defRPr sz="2400">
                <a:solidFill>
                  <a:schemeClr val="tx1"/>
                </a:solidFill>
                <a:latin typeface="Times New Roman" panose="02020603050405020304" pitchFamily="18" charset="0"/>
              </a:defRPr>
            </a:lvl2pPr>
            <a:lvl3pPr marL="1427163">
              <a:defRPr sz="2400">
                <a:solidFill>
                  <a:schemeClr val="tx1"/>
                </a:solidFill>
                <a:latin typeface="Times New Roman" panose="02020603050405020304" pitchFamily="18" charset="0"/>
              </a:defRPr>
            </a:lvl3pPr>
            <a:lvl4pPr marL="1617663">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buNone/>
            </a:pPr>
            <a:r>
              <a:rPr lang="pt-BR" altLang="pt-BR" dirty="0">
                <a:solidFill>
                  <a:schemeClr val="accent6">
                    <a:lumMod val="50000"/>
                  </a:schemeClr>
                </a:solidFill>
                <a:effectLst>
                  <a:outerShdw blurRad="38100" dist="38100" dir="2700000" algn="tl">
                    <a:srgbClr val="000000">
                      <a:alpha val="43137"/>
                    </a:srgbClr>
                  </a:outerShdw>
                </a:effectLst>
              </a:rPr>
              <a:t>Sildenir Alves Ribeiro, </a:t>
            </a:r>
            <a:r>
              <a:rPr lang="pt-BR" altLang="pt-BR" dirty="0" err="1">
                <a:solidFill>
                  <a:schemeClr val="accent6">
                    <a:lumMod val="50000"/>
                  </a:schemeClr>
                </a:solidFill>
                <a:effectLst>
                  <a:outerShdw blurRad="38100" dist="38100" dir="2700000" algn="tl">
                    <a:srgbClr val="000000">
                      <a:alpha val="43137"/>
                    </a:srgbClr>
                  </a:outerShdw>
                </a:effectLst>
              </a:rPr>
              <a:t>DSc</a:t>
            </a:r>
            <a:endParaRPr lang="pt-BR" altLang="pt-BR" sz="2800" b="1" u="sng" dirty="0">
              <a:solidFill>
                <a:schemeClr val="accent6">
                  <a:lumMod val="50000"/>
                </a:schemeClr>
              </a:solidFill>
              <a:effectLst>
                <a:outerShdw blurRad="38100" dist="38100" dir="2700000" algn="tl">
                  <a:srgbClr val="000000">
                    <a:alpha val="43137"/>
                  </a:srgbClr>
                </a:outerShdw>
              </a:effectLst>
              <a:latin typeface="MS Shell Dlg" panose="020B0604020202020204" pitchFamily="34" charset="0"/>
            </a:endParaRPr>
          </a:p>
        </p:txBody>
      </p:sp>
      <p:sp>
        <p:nvSpPr>
          <p:cNvPr id="5" name="Rectangle 3">
            <a:extLst>
              <a:ext uri="{FF2B5EF4-FFF2-40B4-BE49-F238E27FC236}">
                <a16:creationId xmlns:a16="http://schemas.microsoft.com/office/drawing/2014/main" id="{6F404EA4-D1E2-85B6-7B5B-E7731263B007}"/>
              </a:ext>
            </a:extLst>
          </p:cNvPr>
          <p:cNvSpPr txBox="1">
            <a:spLocks noChangeArrowheads="1"/>
          </p:cNvSpPr>
          <p:nvPr/>
        </p:nvSpPr>
        <p:spPr>
          <a:xfrm>
            <a:off x="0" y="0"/>
            <a:ext cx="7956375" cy="917956"/>
          </a:xfrm>
          <a:prstGeom prst="rect">
            <a:avLst/>
          </a:prstGeom>
          <a:solidFill>
            <a:srgbClr val="0F6FC6">
              <a:lumMod val="50000"/>
            </a:srgbClr>
          </a:solidFill>
        </p:spPr>
        <p:txBody>
          <a:bodyPr vert="horz" lIns="45720" rIns="45720">
            <a:normAutofit fontScale="62500" lnSpcReduction="20000"/>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ctr" fontAlgn="auto">
              <a:buClr>
                <a:srgbClr val="0F6FC6"/>
              </a:buClr>
              <a:defRPr/>
            </a:pPr>
            <a:r>
              <a:rPr lang="pt-BR" altLang="pt-BR" sz="4400" cap="small" dirty="0">
                <a:solidFill>
                  <a:prstClr val="white"/>
                </a:solidFill>
                <a:effectLst>
                  <a:outerShdw blurRad="38100" dist="38100" dir="2700000" algn="tl">
                    <a:srgbClr val="000000">
                      <a:alpha val="43137"/>
                    </a:srgbClr>
                  </a:outerShdw>
                </a:effectLst>
                <a:latin typeface="Amasis MT Pro Medium" panose="020B0604020202020204" pitchFamily="18" charset="0"/>
              </a:rPr>
              <a:t>Gestão de Projeto de Software</a:t>
            </a:r>
          </a:p>
          <a:p>
            <a:pPr algn="ctr" fontAlgn="auto">
              <a:buClr>
                <a:srgbClr val="0F6FC6"/>
              </a:buClr>
              <a:defRPr/>
            </a:pPr>
            <a:r>
              <a:rPr lang="pt-BR" altLang="pt-BR" sz="2100" cap="small" dirty="0">
                <a:solidFill>
                  <a:prstClr val="white"/>
                </a:solidFill>
                <a:effectLst>
                  <a:outerShdw blurRad="38100" dist="38100" dir="2700000" algn="tl">
                    <a:srgbClr val="000000">
                      <a:alpha val="43137"/>
                    </a:srgbClr>
                  </a:outerShdw>
                </a:effectLst>
                <a:latin typeface="Amasis MT Pro Medium" panose="02040604050005020304" pitchFamily="18" charset="0"/>
              </a:rPr>
              <a:t>BSI – Bacharelado em Sistemas de Informação</a:t>
            </a:r>
          </a:p>
          <a:p>
            <a:pPr algn="ctr" fontAlgn="auto">
              <a:buClr>
                <a:srgbClr val="0F6FC6"/>
              </a:buClr>
              <a:defRPr/>
            </a:pPr>
            <a:r>
              <a:rPr lang="pt-BR" altLang="pt-BR" sz="2100" cap="small" dirty="0">
                <a:solidFill>
                  <a:prstClr val="white"/>
                </a:solidFill>
                <a:effectLst>
                  <a:outerShdw blurRad="38100" dist="38100" dir="2700000" algn="tl">
                    <a:srgbClr val="000000">
                      <a:alpha val="43137"/>
                    </a:srgbClr>
                  </a:outerShdw>
                </a:effectLst>
                <a:latin typeface="Amasis MT Pro Medium" panose="02040604050005020304" pitchFamily="18" charset="0"/>
              </a:rPr>
              <a:t>CEFET/RJ - Campus – maria da Graça</a:t>
            </a:r>
          </a:p>
        </p:txBody>
      </p:sp>
      <p:pic>
        <p:nvPicPr>
          <p:cNvPr id="6" name="Imagem 5">
            <a:extLst>
              <a:ext uri="{FF2B5EF4-FFF2-40B4-BE49-F238E27FC236}">
                <a16:creationId xmlns:a16="http://schemas.microsoft.com/office/drawing/2014/main" id="{02637541-BAC8-9FF3-B472-ACCAAF7EAEE7}"/>
              </a:ext>
            </a:extLst>
          </p:cNvPr>
          <p:cNvPicPr>
            <a:picLocks noChangeAspect="1"/>
          </p:cNvPicPr>
          <p:nvPr/>
        </p:nvPicPr>
        <p:blipFill>
          <a:blip r:embed="rId2"/>
          <a:stretch>
            <a:fillRect/>
          </a:stretch>
        </p:blipFill>
        <p:spPr>
          <a:xfrm>
            <a:off x="7957036" y="9236"/>
            <a:ext cx="1167337" cy="899484"/>
          </a:xfrm>
          <a:prstGeom prst="rect">
            <a:avLst/>
          </a:prstGeom>
          <a:ln>
            <a:solidFill>
              <a:srgbClr val="063DE8">
                <a:lumMod val="50000"/>
              </a:srgbClr>
            </a:solidFill>
          </a:ln>
        </p:spPr>
      </p:pic>
      <p:sp>
        <p:nvSpPr>
          <p:cNvPr id="7" name="CaixaDeTexto 6">
            <a:extLst>
              <a:ext uri="{FF2B5EF4-FFF2-40B4-BE49-F238E27FC236}">
                <a16:creationId xmlns:a16="http://schemas.microsoft.com/office/drawing/2014/main" id="{D0B768C0-0684-2136-520A-9C5814DB9C50}"/>
              </a:ext>
            </a:extLst>
          </p:cNvPr>
          <p:cNvSpPr txBox="1"/>
          <p:nvPr/>
        </p:nvSpPr>
        <p:spPr>
          <a:xfrm>
            <a:off x="101600" y="1178101"/>
            <a:ext cx="9159241" cy="3416320"/>
          </a:xfrm>
          <a:prstGeom prst="rect">
            <a:avLst/>
          </a:prstGeom>
          <a:noFill/>
        </p:spPr>
        <p:txBody>
          <a:bodyPr wrap="square">
            <a:spAutoFit/>
          </a:bodyPr>
          <a:lstStyle/>
          <a:p>
            <a:pPr algn="ctr" eaLnBrk="0" hangingPunct="0">
              <a:buNone/>
            </a:pPr>
            <a:r>
              <a:rPr lang="pt-BR" altLang="pt-BR" sz="5400" b="1" cap="small" dirty="0">
                <a:ln w="9000" cmpd="sng">
                  <a:solidFill>
                    <a:srgbClr val="0033CC"/>
                  </a:solidFill>
                  <a:prstDash val="solid"/>
                </a:ln>
                <a:solidFill>
                  <a:srgbClr val="17406D">
                    <a:lumMod val="60000"/>
                    <a:lumOff val="40000"/>
                  </a:srgbClr>
                </a:solidFill>
                <a:effectLst>
                  <a:reflection blurRad="12700" stA="28000" endPos="45000" dist="1000" dir="5400000" sy="-100000" algn="bl" rotWithShape="0"/>
                </a:effectLst>
                <a:cs typeface="Times New Roman" panose="02020603050405020304" pitchFamily="18" charset="0"/>
              </a:rPr>
              <a:t>Método do Caminho Crítico (CPM)</a:t>
            </a:r>
          </a:p>
          <a:p>
            <a:pPr algn="ctr" eaLnBrk="0" hangingPunct="0">
              <a:buNone/>
            </a:pPr>
            <a:r>
              <a:rPr lang="pt-BR" altLang="pt-BR" sz="5400" b="1" cap="small" dirty="0">
                <a:ln w="9000" cmpd="sng">
                  <a:solidFill>
                    <a:srgbClr val="0033CC"/>
                  </a:solidFill>
                  <a:prstDash val="solid"/>
                </a:ln>
                <a:solidFill>
                  <a:srgbClr val="17406D">
                    <a:lumMod val="60000"/>
                    <a:lumOff val="40000"/>
                  </a:srgbClr>
                </a:solidFill>
                <a:effectLst>
                  <a:reflection blurRad="12700" stA="28000" endPos="45000" dist="1000" dir="5400000" sy="-100000" algn="bl" rotWithShape="0"/>
                </a:effectLst>
                <a:cs typeface="Times New Roman" panose="02020603050405020304" pitchFamily="18" charset="0"/>
              </a:rPr>
              <a:t>&amp;</a:t>
            </a:r>
          </a:p>
          <a:p>
            <a:pPr algn="ctr" eaLnBrk="0" hangingPunct="0">
              <a:buNone/>
            </a:pPr>
            <a:r>
              <a:rPr lang="pt-BR" altLang="pt-BR" sz="5400" b="1" cap="small" dirty="0">
                <a:ln w="9000" cmpd="sng">
                  <a:solidFill>
                    <a:srgbClr val="0033CC"/>
                  </a:solidFill>
                  <a:prstDash val="solid"/>
                </a:ln>
                <a:solidFill>
                  <a:srgbClr val="17406D">
                    <a:lumMod val="60000"/>
                    <a:lumOff val="40000"/>
                  </a:srgbClr>
                </a:solidFill>
                <a:effectLst>
                  <a:reflection blurRad="12700" stA="28000" endPos="45000" dist="1000" dir="5400000" sy="-100000" algn="bl" rotWithShape="0"/>
                </a:effectLst>
                <a:cs typeface="Times New Roman" panose="02020603050405020304" pitchFamily="18" charset="0"/>
              </a:rPr>
              <a:t>R</a:t>
            </a:r>
            <a:r>
              <a:rPr lang="pt-BR" altLang="pt-BR" sz="5400" b="1" cap="small" dirty="0">
                <a:ln w="9000" cmpd="sng">
                  <a:solidFill>
                    <a:srgbClr val="0033CC"/>
                  </a:solidFill>
                  <a:prstDash val="solid"/>
                </a:ln>
                <a:solidFill>
                  <a:srgbClr val="17406D">
                    <a:lumMod val="60000"/>
                    <a:lumOff val="40000"/>
                  </a:srgbClr>
                </a:soli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edes PERT</a:t>
            </a:r>
            <a:endParaRPr lang="pt-BR" sz="2400" dirty="0">
              <a:solidFill>
                <a:srgbClr val="FFFFFF"/>
              </a:solidFill>
              <a:latin typeface="Times" panose="02020603050405020304" pitchFamily="18" charset="0"/>
            </a:endParaRPr>
          </a:p>
        </p:txBody>
      </p:sp>
      <p:sp>
        <p:nvSpPr>
          <p:cNvPr id="8" name="Rectangle 3">
            <a:extLst>
              <a:ext uri="{FF2B5EF4-FFF2-40B4-BE49-F238E27FC236}">
                <a16:creationId xmlns:a16="http://schemas.microsoft.com/office/drawing/2014/main" id="{A332F69E-7A73-E6BA-71A4-1880BE89AB60}"/>
              </a:ext>
            </a:extLst>
          </p:cNvPr>
          <p:cNvSpPr>
            <a:spLocks noChangeArrowheads="1"/>
          </p:cNvSpPr>
          <p:nvPr/>
        </p:nvSpPr>
        <p:spPr bwMode="auto">
          <a:xfrm>
            <a:off x="0" y="6576291"/>
            <a:ext cx="9144000" cy="281709"/>
          </a:xfrm>
          <a:prstGeom prst="rect">
            <a:avLst/>
          </a:prstGeom>
          <a:noFill/>
          <a:ln w="952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1236663">
              <a:defRPr sz="2400">
                <a:solidFill>
                  <a:schemeClr val="tx1"/>
                </a:solidFill>
                <a:latin typeface="Times New Roman" panose="02020603050405020304" pitchFamily="18" charset="0"/>
              </a:defRPr>
            </a:lvl2pPr>
            <a:lvl3pPr marL="1427163">
              <a:defRPr sz="2400">
                <a:solidFill>
                  <a:schemeClr val="tx1"/>
                </a:solidFill>
                <a:latin typeface="Times New Roman" panose="02020603050405020304" pitchFamily="18" charset="0"/>
              </a:defRPr>
            </a:lvl3pPr>
            <a:lvl4pPr marL="1617663">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buNone/>
            </a:pPr>
            <a:r>
              <a:rPr lang="pt-BR" altLang="pt-BR" sz="1400" dirty="0">
                <a:solidFill>
                  <a:schemeClr val="accent6">
                    <a:lumMod val="50000"/>
                  </a:schemeClr>
                </a:solidFill>
              </a:rPr>
              <a:t>Sildenir Alves Ribeiro / Gestão de Projetos de Software – Redes PERT</a:t>
            </a:r>
            <a:endParaRPr lang="pt-BR" altLang="pt-BR" sz="1400" b="1" u="sng" dirty="0">
              <a:solidFill>
                <a:schemeClr val="accent6">
                  <a:lumMod val="50000"/>
                </a:schemeClr>
              </a:solidFill>
              <a:latin typeface="MS Shell Dlg" panose="020B0604020202020204" pitchFamily="34" charset="0"/>
            </a:endParaRPr>
          </a:p>
        </p:txBody>
      </p:sp>
    </p:spTree>
    <p:extLst>
      <p:ext uri="{BB962C8B-B14F-4D97-AF65-F5344CB8AC3E}">
        <p14:creationId xmlns:p14="http://schemas.microsoft.com/office/powerpoint/2010/main" val="3599510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277091" y="1071418"/>
            <a:ext cx="8728364" cy="4234417"/>
          </a:xfrm>
          <a:prstGeom prst="rect">
            <a:avLst/>
          </a:prstGeom>
        </p:spPr>
        <p:txBody>
          <a:bodyPr vert="horz" wrap="square" lIns="0" tIns="10085" rIns="0" bIns="0" numCol="1" rtlCol="0" anchor="t" anchorCtr="0" compatLnSpc="1">
            <a:prstTxWarp prst="textNoShape">
              <a:avLst/>
            </a:prstTxWarp>
            <a:spAutoFit/>
          </a:bodyPr>
          <a:lstStyle/>
          <a:p>
            <a:pPr marL="360363" marR="4483" indent="-192088">
              <a:spcBef>
                <a:spcPts val="79"/>
              </a:spcBef>
            </a:pPr>
            <a:r>
              <a:rPr lang="pt-BR" dirty="0">
                <a:solidFill>
                  <a:srgbClr val="002060"/>
                </a:solidFill>
              </a:rPr>
              <a:t>Diagrama</a:t>
            </a:r>
            <a:r>
              <a:rPr lang="pt-BR" spc="-88" dirty="0">
                <a:solidFill>
                  <a:srgbClr val="002060"/>
                </a:solidFill>
              </a:rPr>
              <a:t> </a:t>
            </a:r>
            <a:r>
              <a:rPr lang="pt-BR" spc="-4" dirty="0">
                <a:solidFill>
                  <a:srgbClr val="002060"/>
                </a:solidFill>
              </a:rPr>
              <a:t>de</a:t>
            </a:r>
            <a:r>
              <a:rPr lang="pt-BR" spc="-44" dirty="0">
                <a:solidFill>
                  <a:srgbClr val="002060"/>
                </a:solidFill>
              </a:rPr>
              <a:t> </a:t>
            </a:r>
            <a:r>
              <a:rPr lang="pt-BR" dirty="0" err="1">
                <a:solidFill>
                  <a:srgbClr val="002060"/>
                </a:solidFill>
              </a:rPr>
              <a:t>Gantt</a:t>
            </a:r>
            <a:endParaRPr lang="pt-BR" dirty="0">
              <a:solidFill>
                <a:srgbClr val="002060"/>
              </a:solidFill>
            </a:endParaRPr>
          </a:p>
          <a:p>
            <a:pPr marL="803275" marR="4483" indent="-360363">
              <a:spcBef>
                <a:spcPts val="79"/>
              </a:spcBef>
            </a:pPr>
            <a:r>
              <a:rPr sz="2400" spc="-9" dirty="0"/>
              <a:t>É</a:t>
            </a:r>
            <a:r>
              <a:rPr sz="2400" dirty="0"/>
              <a:t> </a:t>
            </a:r>
            <a:r>
              <a:rPr sz="2400" spc="-9" dirty="0"/>
              <a:t>um</a:t>
            </a:r>
            <a:r>
              <a:rPr sz="2400" dirty="0"/>
              <a:t> </a:t>
            </a:r>
            <a:r>
              <a:rPr sz="2400" spc="-9" dirty="0"/>
              <a:t>cronograma</a:t>
            </a:r>
            <a:r>
              <a:rPr sz="2400" dirty="0"/>
              <a:t> </a:t>
            </a:r>
            <a:r>
              <a:rPr sz="2400" spc="-4" dirty="0"/>
              <a:t>que</a:t>
            </a:r>
            <a:r>
              <a:rPr sz="2400" dirty="0"/>
              <a:t> </a:t>
            </a:r>
            <a:r>
              <a:rPr sz="2400" spc="-4" dirty="0"/>
              <a:t>permite</a:t>
            </a:r>
            <a:r>
              <a:rPr sz="2400" spc="-22" dirty="0"/>
              <a:t> </a:t>
            </a:r>
            <a:r>
              <a:rPr sz="2400" spc="-4" dirty="0"/>
              <a:t>fazer</a:t>
            </a:r>
            <a:r>
              <a:rPr sz="2400" spc="-9" dirty="0"/>
              <a:t> </a:t>
            </a:r>
            <a:r>
              <a:rPr sz="2400" spc="-4" dirty="0"/>
              <a:t>a </a:t>
            </a:r>
            <a:r>
              <a:rPr sz="2400" dirty="0"/>
              <a:t> </a:t>
            </a:r>
            <a:r>
              <a:rPr sz="2400" spc="-9" dirty="0"/>
              <a:t>programação </a:t>
            </a:r>
            <a:r>
              <a:rPr sz="2400" spc="-4" dirty="0"/>
              <a:t>das tarefas, mostrando a </a:t>
            </a:r>
            <a:r>
              <a:rPr sz="2400" dirty="0"/>
              <a:t> </a:t>
            </a:r>
            <a:r>
              <a:rPr sz="2400" spc="-4" dirty="0"/>
              <a:t>dependência </a:t>
            </a:r>
            <a:r>
              <a:rPr sz="2400" spc="-9" dirty="0"/>
              <a:t>entre </a:t>
            </a:r>
            <a:r>
              <a:rPr sz="2400" dirty="0"/>
              <a:t>elas. </a:t>
            </a:r>
            <a:r>
              <a:rPr sz="2400" spc="-4" dirty="0"/>
              <a:t>Usado desde o </a:t>
            </a:r>
            <a:r>
              <a:rPr sz="2400" dirty="0"/>
              <a:t> início </a:t>
            </a:r>
            <a:r>
              <a:rPr sz="2400" spc="-4" dirty="0"/>
              <a:t>do </a:t>
            </a:r>
            <a:r>
              <a:rPr sz="2400" dirty="0"/>
              <a:t>século, consiste </a:t>
            </a:r>
            <a:r>
              <a:rPr sz="2400" spc="-9" dirty="0"/>
              <a:t>em um </a:t>
            </a:r>
            <a:r>
              <a:rPr sz="2400" spc="-4" dirty="0"/>
              <a:t>diagrama </a:t>
            </a:r>
            <a:r>
              <a:rPr sz="2400" spc="-772" dirty="0"/>
              <a:t> </a:t>
            </a:r>
            <a:r>
              <a:rPr sz="2400" spc="-4" dirty="0"/>
              <a:t>onde cada </a:t>
            </a:r>
            <a:r>
              <a:rPr sz="2400" spc="-9" dirty="0"/>
              <a:t>barra </a:t>
            </a:r>
            <a:r>
              <a:rPr sz="2400" spc="-4" dirty="0"/>
              <a:t>tem </a:t>
            </a:r>
            <a:r>
              <a:rPr sz="2400" spc="-9" dirty="0"/>
              <a:t>um </a:t>
            </a:r>
            <a:r>
              <a:rPr sz="2400" spc="-4" dirty="0"/>
              <a:t>comprimento </a:t>
            </a:r>
            <a:r>
              <a:rPr sz="2400" dirty="0"/>
              <a:t> </a:t>
            </a:r>
            <a:r>
              <a:rPr sz="2400" spc="-4" dirty="0"/>
              <a:t>diretamente proporcional ao tempo de </a:t>
            </a:r>
            <a:r>
              <a:rPr sz="2400" dirty="0"/>
              <a:t> </a:t>
            </a:r>
            <a:r>
              <a:rPr sz="2400" spc="-4" dirty="0"/>
              <a:t>execução da tarefa. </a:t>
            </a:r>
            <a:r>
              <a:rPr sz="2400" spc="-9" dirty="0"/>
              <a:t>O </a:t>
            </a:r>
            <a:r>
              <a:rPr sz="2400" spc="-4" dirty="0"/>
              <a:t>começo gráfico de </a:t>
            </a:r>
            <a:r>
              <a:rPr sz="2400" dirty="0"/>
              <a:t> </a:t>
            </a:r>
            <a:r>
              <a:rPr sz="2400" spc="-4" dirty="0"/>
              <a:t>cada </a:t>
            </a:r>
            <a:r>
              <a:rPr sz="2400" spc="-9" dirty="0"/>
              <a:t>tarefa ocorre </a:t>
            </a:r>
            <a:r>
              <a:rPr sz="2400" spc="-4" dirty="0"/>
              <a:t>somente após o término </a:t>
            </a:r>
            <a:r>
              <a:rPr sz="2400" spc="-772" dirty="0"/>
              <a:t> </a:t>
            </a:r>
            <a:r>
              <a:rPr sz="2400" spc="-4" dirty="0"/>
              <a:t>das</a:t>
            </a:r>
            <a:r>
              <a:rPr sz="2400" spc="-18" dirty="0"/>
              <a:t> </a:t>
            </a:r>
            <a:r>
              <a:rPr sz="2400" spc="-4" dirty="0"/>
              <a:t>atividades</a:t>
            </a:r>
            <a:r>
              <a:rPr sz="2400" spc="-35" dirty="0"/>
              <a:t> </a:t>
            </a:r>
            <a:r>
              <a:rPr sz="2400" spc="-4" dirty="0"/>
              <a:t>das</a:t>
            </a:r>
            <a:r>
              <a:rPr sz="2400" spc="4" dirty="0"/>
              <a:t> </a:t>
            </a:r>
            <a:r>
              <a:rPr sz="2400" spc="-4" dirty="0"/>
              <a:t>quais</a:t>
            </a:r>
            <a:r>
              <a:rPr sz="2400" spc="-13" dirty="0"/>
              <a:t> </a:t>
            </a:r>
            <a:r>
              <a:rPr sz="2400" spc="-4" dirty="0" err="1"/>
              <a:t>depende</a:t>
            </a:r>
            <a:r>
              <a:rPr sz="2400" spc="-4" dirty="0"/>
              <a:t>.</a:t>
            </a:r>
            <a:endParaRPr lang="pt-BR" sz="2400" spc="-4" dirty="0"/>
          </a:p>
          <a:p>
            <a:pPr marL="803275" marR="4483" indent="-360363">
              <a:spcBef>
                <a:spcPts val="79"/>
              </a:spcBef>
            </a:pPr>
            <a:r>
              <a:rPr lang="pt-BR" sz="2400" spc="-4" dirty="0"/>
              <a:t>As atividades </a:t>
            </a:r>
            <a:r>
              <a:rPr lang="pt-BR" sz="2400" spc="-9" dirty="0"/>
              <a:t>para </a:t>
            </a:r>
            <a:r>
              <a:rPr lang="pt-BR" sz="2400" spc="-4" dirty="0"/>
              <a:t>a elaboração do </a:t>
            </a:r>
            <a:r>
              <a:rPr lang="pt-BR" sz="2400" dirty="0"/>
              <a:t> </a:t>
            </a:r>
            <a:r>
              <a:rPr lang="pt-BR" sz="2400" spc="-4" dirty="0"/>
              <a:t>diagrama</a:t>
            </a:r>
            <a:r>
              <a:rPr lang="pt-BR" sz="2400" spc="-31" dirty="0"/>
              <a:t> </a:t>
            </a:r>
            <a:r>
              <a:rPr lang="pt-BR" sz="2400" spc="-4" dirty="0"/>
              <a:t>são</a:t>
            </a:r>
            <a:r>
              <a:rPr lang="pt-BR" sz="2400" spc="-31" dirty="0"/>
              <a:t> </a:t>
            </a:r>
            <a:r>
              <a:rPr lang="pt-BR" sz="2400" spc="-4" dirty="0"/>
              <a:t>a determinação</a:t>
            </a:r>
            <a:r>
              <a:rPr lang="pt-BR" sz="2400" spc="-31" dirty="0"/>
              <a:t> </a:t>
            </a:r>
            <a:r>
              <a:rPr lang="pt-BR" sz="2400" spc="-4" dirty="0"/>
              <a:t>das</a:t>
            </a:r>
            <a:r>
              <a:rPr lang="pt-BR" sz="2400" dirty="0"/>
              <a:t> </a:t>
            </a:r>
            <a:r>
              <a:rPr lang="pt-BR" sz="2400" spc="-4" dirty="0"/>
              <a:t>tarefas, </a:t>
            </a:r>
            <a:r>
              <a:rPr lang="pt-BR" sz="2400" spc="-772" dirty="0"/>
              <a:t> </a:t>
            </a:r>
            <a:r>
              <a:rPr lang="pt-BR" sz="2400" spc="-4" dirty="0"/>
              <a:t>das dependências, dos tempos e a </a:t>
            </a:r>
            <a:r>
              <a:rPr lang="pt-BR" sz="2400" dirty="0"/>
              <a:t> </a:t>
            </a:r>
            <a:r>
              <a:rPr lang="pt-BR" sz="2400" spc="-4" dirty="0"/>
              <a:t>construção</a:t>
            </a:r>
            <a:r>
              <a:rPr lang="pt-BR" sz="2400" spc="-49" dirty="0"/>
              <a:t> </a:t>
            </a:r>
            <a:r>
              <a:rPr lang="pt-BR" sz="2400" spc="-4" dirty="0"/>
              <a:t>gráfica.</a:t>
            </a:r>
          </a:p>
          <a:p>
            <a:pPr marL="803275" marR="4483" indent="-360363">
              <a:spcBef>
                <a:spcPts val="79"/>
              </a:spcBef>
            </a:pPr>
            <a:endParaRPr sz="2400" spc="-4" dirty="0"/>
          </a:p>
        </p:txBody>
      </p:sp>
      <p:sp>
        <p:nvSpPr>
          <p:cNvPr id="4" name="Rectangle 2">
            <a:extLst>
              <a:ext uri="{FF2B5EF4-FFF2-40B4-BE49-F238E27FC236}">
                <a16:creationId xmlns:a16="http://schemas.microsoft.com/office/drawing/2014/main" id="{3A9C72EC-C389-C80E-147A-B01104213558}"/>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618" y="1152249"/>
            <a:ext cx="6895625" cy="500232"/>
          </a:xfrm>
          <a:prstGeom prst="rect">
            <a:avLst/>
          </a:prstGeom>
        </p:spPr>
        <p:txBody>
          <a:bodyPr vert="horz" wrap="square" lIns="0" tIns="11206" rIns="0" bIns="0" numCol="1" rtlCol="0" anchor="ctr" anchorCtr="0" compatLnSpc="1">
            <a:prstTxWarp prst="textNoShape">
              <a:avLst/>
            </a:prstTxWarp>
            <a:spAutoFit/>
          </a:bodyPr>
          <a:lstStyle/>
          <a:p>
            <a:pPr marL="534988" indent="-358775" algn="l">
              <a:spcBef>
                <a:spcPts val="88"/>
              </a:spcBef>
              <a:buFont typeface="Arial" panose="020B0604020202020204" pitchFamily="34" charset="0"/>
              <a:buChar char="•"/>
            </a:pPr>
            <a:r>
              <a:rPr dirty="0">
                <a:solidFill>
                  <a:srgbClr val="002060"/>
                </a:solidFill>
              </a:rPr>
              <a:t>Diagrama</a:t>
            </a:r>
            <a:r>
              <a:rPr spc="-88" dirty="0">
                <a:solidFill>
                  <a:srgbClr val="002060"/>
                </a:solidFill>
              </a:rPr>
              <a:t> </a:t>
            </a:r>
            <a:r>
              <a:rPr spc="-4" dirty="0">
                <a:solidFill>
                  <a:srgbClr val="002060"/>
                </a:solidFill>
              </a:rPr>
              <a:t>de</a:t>
            </a:r>
            <a:r>
              <a:rPr spc="-44" dirty="0">
                <a:solidFill>
                  <a:srgbClr val="002060"/>
                </a:solidFill>
              </a:rPr>
              <a:t> </a:t>
            </a:r>
            <a:r>
              <a:rPr dirty="0">
                <a:solidFill>
                  <a:srgbClr val="002060"/>
                </a:solidFill>
              </a:rPr>
              <a:t>Gantt</a:t>
            </a:r>
          </a:p>
        </p:txBody>
      </p:sp>
      <p:pic>
        <p:nvPicPr>
          <p:cNvPr id="3" name="object 3"/>
          <p:cNvPicPr/>
          <p:nvPr/>
        </p:nvPicPr>
        <p:blipFill>
          <a:blip r:embed="rId2" cstate="print"/>
          <a:stretch>
            <a:fillRect/>
          </a:stretch>
        </p:blipFill>
        <p:spPr>
          <a:xfrm>
            <a:off x="719622" y="2183423"/>
            <a:ext cx="7328646" cy="3896957"/>
          </a:xfrm>
          <a:prstGeom prst="rect">
            <a:avLst/>
          </a:prstGeom>
        </p:spPr>
      </p:pic>
      <p:sp>
        <p:nvSpPr>
          <p:cNvPr id="6" name="Rectangle 2">
            <a:extLst>
              <a:ext uri="{FF2B5EF4-FFF2-40B4-BE49-F238E27FC236}">
                <a16:creationId xmlns:a16="http://schemas.microsoft.com/office/drawing/2014/main" id="{F50BEFCE-F630-1EAE-BF8B-A92BCFA4FC7A}"/>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210235" y="1952514"/>
            <a:ext cx="7453473" cy="4642250"/>
          </a:xfrm>
          <a:prstGeom prst="rect">
            <a:avLst/>
          </a:prstGeom>
        </p:spPr>
      </p:pic>
      <p:sp>
        <p:nvSpPr>
          <p:cNvPr id="4" name="Rectangle 2">
            <a:extLst>
              <a:ext uri="{FF2B5EF4-FFF2-40B4-BE49-F238E27FC236}">
                <a16:creationId xmlns:a16="http://schemas.microsoft.com/office/drawing/2014/main" id="{DA90F0E7-922B-F609-894A-FE1826FFB1BA}"/>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
        <p:nvSpPr>
          <p:cNvPr id="6" name="object 2">
            <a:extLst>
              <a:ext uri="{FF2B5EF4-FFF2-40B4-BE49-F238E27FC236}">
                <a16:creationId xmlns:a16="http://schemas.microsoft.com/office/drawing/2014/main" id="{A40D0160-8B90-18C0-7824-7993BD6D6D92}"/>
              </a:ext>
            </a:extLst>
          </p:cNvPr>
          <p:cNvSpPr txBox="1">
            <a:spLocks noGrp="1"/>
          </p:cNvSpPr>
          <p:nvPr>
            <p:ph type="title"/>
          </p:nvPr>
        </p:nvSpPr>
        <p:spPr>
          <a:xfrm>
            <a:off x="258618" y="1152249"/>
            <a:ext cx="6895625" cy="500232"/>
          </a:xfrm>
          <a:prstGeom prst="rect">
            <a:avLst/>
          </a:prstGeom>
        </p:spPr>
        <p:txBody>
          <a:bodyPr vert="horz" wrap="square" lIns="0" tIns="11206" rIns="0" bIns="0" numCol="1" rtlCol="0" anchor="ctr" anchorCtr="0" compatLnSpc="1">
            <a:prstTxWarp prst="textNoShape">
              <a:avLst/>
            </a:prstTxWarp>
            <a:spAutoFit/>
          </a:bodyPr>
          <a:lstStyle/>
          <a:p>
            <a:pPr marL="534988" indent="-358775" algn="l">
              <a:spcBef>
                <a:spcPts val="88"/>
              </a:spcBef>
              <a:buFont typeface="Arial" panose="020B0604020202020204" pitchFamily="34" charset="0"/>
              <a:buChar char="•"/>
            </a:pPr>
            <a:r>
              <a:rPr dirty="0">
                <a:solidFill>
                  <a:srgbClr val="002060"/>
                </a:solidFill>
              </a:rPr>
              <a:t>Diagrama</a:t>
            </a:r>
            <a:r>
              <a:rPr spc="-88" dirty="0">
                <a:solidFill>
                  <a:srgbClr val="002060"/>
                </a:solidFill>
              </a:rPr>
              <a:t> </a:t>
            </a:r>
            <a:r>
              <a:rPr spc="-4" dirty="0">
                <a:solidFill>
                  <a:srgbClr val="002060"/>
                </a:solidFill>
              </a:rPr>
              <a:t>de</a:t>
            </a:r>
            <a:r>
              <a:rPr spc="-44" dirty="0">
                <a:solidFill>
                  <a:srgbClr val="002060"/>
                </a:solidFill>
              </a:rPr>
              <a:t> </a:t>
            </a:r>
            <a:r>
              <a:rPr dirty="0">
                <a:solidFill>
                  <a:srgbClr val="002060"/>
                </a:solidFill>
              </a:rPr>
              <a:t>Gantt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803563" y="1949824"/>
            <a:ext cx="7758545" cy="4691121"/>
          </a:xfrm>
          <a:prstGeom prst="rect">
            <a:avLst/>
          </a:prstGeom>
        </p:spPr>
      </p:pic>
      <p:sp>
        <p:nvSpPr>
          <p:cNvPr id="5" name="object 2">
            <a:extLst>
              <a:ext uri="{FF2B5EF4-FFF2-40B4-BE49-F238E27FC236}">
                <a16:creationId xmlns:a16="http://schemas.microsoft.com/office/drawing/2014/main" id="{161A5778-9A30-FFA5-7101-0D2409A643CF}"/>
              </a:ext>
            </a:extLst>
          </p:cNvPr>
          <p:cNvSpPr txBox="1">
            <a:spLocks noGrp="1"/>
          </p:cNvSpPr>
          <p:nvPr>
            <p:ph type="title"/>
          </p:nvPr>
        </p:nvSpPr>
        <p:spPr>
          <a:xfrm>
            <a:off x="258618" y="1152249"/>
            <a:ext cx="6895625" cy="500232"/>
          </a:xfrm>
          <a:prstGeom prst="rect">
            <a:avLst/>
          </a:prstGeom>
        </p:spPr>
        <p:txBody>
          <a:bodyPr vert="horz" wrap="square" lIns="0" tIns="11206" rIns="0" bIns="0" numCol="1" rtlCol="0" anchor="ctr" anchorCtr="0" compatLnSpc="1">
            <a:prstTxWarp prst="textNoShape">
              <a:avLst/>
            </a:prstTxWarp>
            <a:spAutoFit/>
          </a:bodyPr>
          <a:lstStyle/>
          <a:p>
            <a:pPr marL="534988" indent="-358775" algn="l">
              <a:spcBef>
                <a:spcPts val="88"/>
              </a:spcBef>
              <a:buFont typeface="Arial" panose="020B0604020202020204" pitchFamily="34" charset="0"/>
              <a:buChar char="•"/>
            </a:pPr>
            <a:r>
              <a:rPr dirty="0">
                <a:solidFill>
                  <a:srgbClr val="002060"/>
                </a:solidFill>
              </a:rPr>
              <a:t>Diagrama</a:t>
            </a:r>
            <a:r>
              <a:rPr spc="-88" dirty="0">
                <a:solidFill>
                  <a:srgbClr val="002060"/>
                </a:solidFill>
              </a:rPr>
              <a:t> </a:t>
            </a:r>
            <a:r>
              <a:rPr spc="-4" dirty="0">
                <a:solidFill>
                  <a:srgbClr val="002060"/>
                </a:solidFill>
              </a:rPr>
              <a:t>de</a:t>
            </a:r>
            <a:r>
              <a:rPr spc="-44" dirty="0">
                <a:solidFill>
                  <a:srgbClr val="002060"/>
                </a:solidFill>
              </a:rPr>
              <a:t> </a:t>
            </a:r>
            <a:r>
              <a:rPr dirty="0">
                <a:solidFill>
                  <a:srgbClr val="002060"/>
                </a:solidFill>
              </a:rPr>
              <a:t>Gantt</a:t>
            </a:r>
          </a:p>
        </p:txBody>
      </p:sp>
      <p:sp>
        <p:nvSpPr>
          <p:cNvPr id="6" name="Rectangle 2">
            <a:extLst>
              <a:ext uri="{FF2B5EF4-FFF2-40B4-BE49-F238E27FC236}">
                <a16:creationId xmlns:a16="http://schemas.microsoft.com/office/drawing/2014/main" id="{7C359F5B-0FCE-809A-6A2F-91D5D9A74B4D}"/>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20435" y="1874982"/>
            <a:ext cx="7629237" cy="4350327"/>
          </a:xfrm>
          <a:prstGeom prst="rect">
            <a:avLst/>
          </a:prstGeom>
        </p:spPr>
      </p:pic>
      <p:sp>
        <p:nvSpPr>
          <p:cNvPr id="5" name="object 2">
            <a:extLst>
              <a:ext uri="{FF2B5EF4-FFF2-40B4-BE49-F238E27FC236}">
                <a16:creationId xmlns:a16="http://schemas.microsoft.com/office/drawing/2014/main" id="{8A6554D2-3E99-587F-3D78-FB8AC2DFE419}"/>
              </a:ext>
            </a:extLst>
          </p:cNvPr>
          <p:cNvSpPr txBox="1">
            <a:spLocks noGrp="1"/>
          </p:cNvSpPr>
          <p:nvPr>
            <p:ph type="title"/>
          </p:nvPr>
        </p:nvSpPr>
        <p:spPr>
          <a:xfrm>
            <a:off x="258618" y="1152249"/>
            <a:ext cx="6895625" cy="500232"/>
          </a:xfrm>
          <a:prstGeom prst="rect">
            <a:avLst/>
          </a:prstGeom>
        </p:spPr>
        <p:txBody>
          <a:bodyPr vert="horz" wrap="square" lIns="0" tIns="11206" rIns="0" bIns="0" numCol="1" rtlCol="0" anchor="ctr" anchorCtr="0" compatLnSpc="1">
            <a:prstTxWarp prst="textNoShape">
              <a:avLst/>
            </a:prstTxWarp>
            <a:spAutoFit/>
          </a:bodyPr>
          <a:lstStyle/>
          <a:p>
            <a:pPr marL="534988" indent="-358775" algn="l">
              <a:spcBef>
                <a:spcPts val="88"/>
              </a:spcBef>
              <a:buFont typeface="Arial" panose="020B0604020202020204" pitchFamily="34" charset="0"/>
              <a:buChar char="•"/>
            </a:pPr>
            <a:r>
              <a:rPr dirty="0">
                <a:solidFill>
                  <a:srgbClr val="002060"/>
                </a:solidFill>
              </a:rPr>
              <a:t>Diagrama</a:t>
            </a:r>
            <a:r>
              <a:rPr spc="-88" dirty="0">
                <a:solidFill>
                  <a:srgbClr val="002060"/>
                </a:solidFill>
              </a:rPr>
              <a:t> </a:t>
            </a:r>
            <a:r>
              <a:rPr spc="-4" dirty="0">
                <a:solidFill>
                  <a:srgbClr val="002060"/>
                </a:solidFill>
              </a:rPr>
              <a:t>de</a:t>
            </a:r>
            <a:r>
              <a:rPr spc="-44" dirty="0">
                <a:solidFill>
                  <a:srgbClr val="002060"/>
                </a:solidFill>
              </a:rPr>
              <a:t> </a:t>
            </a:r>
            <a:r>
              <a:rPr dirty="0">
                <a:solidFill>
                  <a:srgbClr val="002060"/>
                </a:solidFill>
              </a:rPr>
              <a:t>Gantt</a:t>
            </a:r>
          </a:p>
        </p:txBody>
      </p:sp>
      <p:sp>
        <p:nvSpPr>
          <p:cNvPr id="6" name="Rectangle 2">
            <a:extLst>
              <a:ext uri="{FF2B5EF4-FFF2-40B4-BE49-F238E27FC236}">
                <a16:creationId xmlns:a16="http://schemas.microsoft.com/office/drawing/2014/main" id="{6FC7E639-9C53-7E7F-7BF7-D093F667A2D6}"/>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8">
            <a:extLst>
              <a:ext uri="{FF2B5EF4-FFF2-40B4-BE49-F238E27FC236}">
                <a16:creationId xmlns:a16="http://schemas.microsoft.com/office/drawing/2014/main" id="{C7DFBFFD-B8FB-F37A-0598-0BE7399CB779}"/>
              </a:ext>
            </a:extLst>
          </p:cNvPr>
          <p:cNvSpPr>
            <a:spLocks noGrp="1" noChangeArrowheads="1"/>
          </p:cNvSpPr>
          <p:nvPr>
            <p:ph sz="half" idx="1"/>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a:endParaRPr lang="pt-BR" altLang="pt-BR" sz="2400" b="1"/>
          </a:p>
          <a:p>
            <a:pPr lvl="1"/>
            <a:endParaRPr lang="pt-BR" altLang="pt-BR" sz="2400" b="1"/>
          </a:p>
          <a:p>
            <a:pPr lvl="1"/>
            <a:endParaRPr lang="pt-BR" altLang="pt-BR" sz="2400" b="1"/>
          </a:p>
          <a:p>
            <a:endParaRPr lang="pt-BR" altLang="pt-BR" sz="2800"/>
          </a:p>
        </p:txBody>
      </p:sp>
      <p:sp>
        <p:nvSpPr>
          <p:cNvPr id="5" name="Espaço Reservado para Conteúdo 4">
            <a:extLst>
              <a:ext uri="{FF2B5EF4-FFF2-40B4-BE49-F238E27FC236}">
                <a16:creationId xmlns:a16="http://schemas.microsoft.com/office/drawing/2014/main" id="{FF201E4B-3675-3C3F-6108-DF3376BF42BF}"/>
              </a:ext>
            </a:extLst>
          </p:cNvPr>
          <p:cNvSpPr>
            <a:spLocks noGrp="1"/>
          </p:cNvSpPr>
          <p:nvPr>
            <p:ph sz="half" idx="2"/>
          </p:nvPr>
        </p:nvSpPr>
        <p:spPr>
          <a:xfrm>
            <a:off x="157018" y="914400"/>
            <a:ext cx="8728363" cy="5052291"/>
          </a:xfrm>
        </p:spPr>
        <p:txBody>
          <a:bodyPr anchor="t"/>
          <a:lstStyle/>
          <a:p>
            <a:pPr marL="360363" indent="-360363"/>
            <a:r>
              <a:rPr lang="pt-BR" altLang="pt-BR" dirty="0">
                <a:solidFill>
                  <a:srgbClr val="002060"/>
                </a:solidFill>
              </a:rPr>
              <a:t>CPM</a:t>
            </a:r>
          </a:p>
          <a:p>
            <a:pPr marL="857250" lvl="1" indent="-457200">
              <a:buFont typeface="Wingdings" panose="05000000000000000000" pitchFamily="2" charset="2"/>
              <a:buChar char="§"/>
            </a:pPr>
            <a:r>
              <a:rPr lang="pt-BR" altLang="pt-BR" dirty="0">
                <a:solidFill>
                  <a:srgbClr val="002060"/>
                </a:solidFill>
              </a:rPr>
              <a:t>Conjunto de técnicas utilizadas para o planejamento e o controle de empreendimentos ou projetos.</a:t>
            </a:r>
          </a:p>
          <a:p>
            <a:pPr marL="857250" lvl="1" indent="-457200">
              <a:buFont typeface="Wingdings" panose="05000000000000000000" pitchFamily="2" charset="2"/>
              <a:buChar char="§"/>
            </a:pPr>
            <a:r>
              <a:rPr lang="pt-BR" altLang="pt-BR" dirty="0">
                <a:solidFill>
                  <a:srgbClr val="002060"/>
                </a:solidFill>
              </a:rPr>
              <a:t>Fatores a serem trabalhados</a:t>
            </a:r>
          </a:p>
          <a:p>
            <a:pPr marL="1331913" lvl="3" indent="-342900">
              <a:buFont typeface="Wingdings" panose="05000000000000000000" pitchFamily="2" charset="2"/>
              <a:buChar char="ü"/>
            </a:pPr>
            <a:r>
              <a:rPr lang="pt-BR" altLang="pt-BR" sz="2400" dirty="0">
                <a:solidFill>
                  <a:srgbClr val="002060"/>
                </a:solidFill>
              </a:rPr>
              <a:t>prazo, custo e qualidade</a:t>
            </a:r>
          </a:p>
          <a:p>
            <a:pPr marL="857250" lvl="1" indent="-457200">
              <a:buFont typeface="Wingdings" panose="05000000000000000000" pitchFamily="2" charset="2"/>
              <a:buChar char="§"/>
            </a:pPr>
            <a:r>
              <a:rPr lang="pt-BR" altLang="pt-BR" dirty="0">
                <a:solidFill>
                  <a:srgbClr val="002060"/>
                </a:solidFill>
              </a:rPr>
              <a:t>Aplicado a produtos únicos e não repetitivos (ex.: navio);</a:t>
            </a:r>
          </a:p>
          <a:p>
            <a:pPr marL="857250" lvl="1" indent="-457200">
              <a:buFont typeface="Wingdings" panose="05000000000000000000" pitchFamily="2" charset="2"/>
              <a:buChar char="§"/>
            </a:pPr>
            <a:r>
              <a:rPr lang="pt-BR" altLang="pt-BR" dirty="0">
                <a:solidFill>
                  <a:srgbClr val="002060"/>
                </a:solidFill>
              </a:rPr>
              <a:t>Métodos: PERT e CPM</a:t>
            </a:r>
          </a:p>
          <a:p>
            <a:pPr marL="1160463" lvl="2" indent="-360363">
              <a:buFont typeface="Wingdings" panose="05000000000000000000" pitchFamily="2" charset="2"/>
              <a:buChar char="ü"/>
            </a:pPr>
            <a:r>
              <a:rPr lang="pt-BR" altLang="pt-BR" dirty="0">
                <a:solidFill>
                  <a:srgbClr val="002060"/>
                </a:solidFill>
              </a:rPr>
              <a:t>Software de Gestão de Projetos: MS Project</a:t>
            </a:r>
            <a:endParaRPr lang="pt-BR" dirty="0"/>
          </a:p>
        </p:txBody>
      </p:sp>
      <p:sp>
        <p:nvSpPr>
          <p:cNvPr id="7" name="Rectangle 2">
            <a:extLst>
              <a:ext uri="{FF2B5EF4-FFF2-40B4-BE49-F238E27FC236}">
                <a16:creationId xmlns:a16="http://schemas.microsoft.com/office/drawing/2014/main" id="{E0A12B16-1654-7FDC-482D-ACD7FFBDB536}"/>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extLst>
      <p:ext uri="{BB962C8B-B14F-4D97-AF65-F5344CB8AC3E}">
        <p14:creationId xmlns:p14="http://schemas.microsoft.com/office/powerpoint/2010/main" val="3939566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60107598-6FB5-A386-ABE0-ECA07DA05CF1}"/>
              </a:ext>
            </a:extLst>
          </p:cNvPr>
          <p:cNvSpPr>
            <a:spLocks noGrp="1" noChangeArrowheads="1"/>
          </p:cNvSpPr>
          <p:nvPr>
            <p:ph type="body" idx="1"/>
          </p:nvPr>
        </p:nvSpPr>
        <p:spPr bwMode="auto">
          <a:xfrm>
            <a:off x="143164" y="879765"/>
            <a:ext cx="8229600" cy="238067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pt-BR" altLang="pt-BR" dirty="0">
                <a:solidFill>
                  <a:srgbClr val="002060"/>
                </a:solidFill>
              </a:rPr>
              <a:t>Representação de um projeto</a:t>
            </a:r>
          </a:p>
          <a:p>
            <a:pPr lvl="1"/>
            <a:r>
              <a:rPr lang="pt-BR" altLang="pt-BR" dirty="0"/>
              <a:t>Conjunto de atividades independentes</a:t>
            </a:r>
          </a:p>
          <a:p>
            <a:pPr lvl="1"/>
            <a:r>
              <a:rPr lang="pt-BR" altLang="pt-BR" dirty="0"/>
              <a:t>Logicamente ligadas</a:t>
            </a:r>
          </a:p>
          <a:p>
            <a:pPr lvl="1"/>
            <a:r>
              <a:rPr lang="pt-BR" altLang="pt-BR" dirty="0"/>
              <a:t>Pode ser representado por meio de uma rede </a:t>
            </a:r>
          </a:p>
          <a:p>
            <a:endParaRPr lang="pt-BR" altLang="pt-BR" dirty="0"/>
          </a:p>
        </p:txBody>
      </p:sp>
      <p:pic>
        <p:nvPicPr>
          <p:cNvPr id="23558" name="Picture 6">
            <a:extLst>
              <a:ext uri="{FF2B5EF4-FFF2-40B4-BE49-F238E27FC236}">
                <a16:creationId xmlns:a16="http://schemas.microsoft.com/office/drawing/2014/main" id="{2A638796-7C08-4335-1D34-7DE3057C9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470" y="3464358"/>
            <a:ext cx="6427787" cy="2571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35A363BB-F688-20E6-1F0F-390ECF856707}"/>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extLst>
      <p:ext uri="{BB962C8B-B14F-4D97-AF65-F5344CB8AC3E}">
        <p14:creationId xmlns:p14="http://schemas.microsoft.com/office/powerpoint/2010/main" val="149414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F62F5F11-F465-DC71-9DC5-61DEDDB35B93}"/>
              </a:ext>
            </a:extLst>
          </p:cNvPr>
          <p:cNvSpPr>
            <a:spLocks noGrp="1" noChangeArrowheads="1"/>
          </p:cNvSpPr>
          <p:nvPr>
            <p:ph type="body" idx="1"/>
          </p:nvPr>
        </p:nvSpPr>
        <p:spPr bwMode="auto">
          <a:xfrm>
            <a:off x="277091" y="969818"/>
            <a:ext cx="8645236" cy="5421746"/>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pt-BR" altLang="pt-BR" b="1" u="sng" dirty="0">
                <a:solidFill>
                  <a:srgbClr val="002060"/>
                </a:solidFill>
              </a:rPr>
              <a:t>Objetivo</a:t>
            </a:r>
            <a:r>
              <a:rPr lang="pt-BR" altLang="pt-BR" dirty="0">
                <a:solidFill>
                  <a:srgbClr val="002060"/>
                </a:solidFill>
              </a:rPr>
              <a:t>:</a:t>
            </a:r>
          </a:p>
          <a:p>
            <a:pPr lvl="1"/>
            <a:r>
              <a:rPr lang="pt-BR" altLang="pt-BR" dirty="0"/>
              <a:t>Atribuir uma duração a cada atividade</a:t>
            </a:r>
          </a:p>
          <a:p>
            <a:pPr lvl="1"/>
            <a:r>
              <a:rPr lang="pt-BR" altLang="pt-BR" dirty="0"/>
              <a:t>Determinar em quanto tempo é possível se completar o projeto</a:t>
            </a:r>
          </a:p>
          <a:p>
            <a:pPr lvl="1"/>
            <a:r>
              <a:rPr lang="pt-BR" altLang="pt-BR" dirty="0"/>
              <a:t>Para cada atividade, designar tipo de recurso, quantidade e custo</a:t>
            </a:r>
          </a:p>
          <a:p>
            <a:pPr lvl="1"/>
            <a:r>
              <a:rPr lang="pt-BR" altLang="pt-BR" dirty="0"/>
              <a:t>Resultado: estimativa de custo e de quantidade de recursos em cada unidade de tempo </a:t>
            </a:r>
          </a:p>
        </p:txBody>
      </p:sp>
      <p:sp>
        <p:nvSpPr>
          <p:cNvPr id="3" name="Rectangle 2">
            <a:extLst>
              <a:ext uri="{FF2B5EF4-FFF2-40B4-BE49-F238E27FC236}">
                <a16:creationId xmlns:a16="http://schemas.microsoft.com/office/drawing/2014/main" id="{B9D7AE7F-3447-6D45-C3F5-28D140BD7678}"/>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extLst>
      <p:ext uri="{BB962C8B-B14F-4D97-AF65-F5344CB8AC3E}">
        <p14:creationId xmlns:p14="http://schemas.microsoft.com/office/powerpoint/2010/main" val="2466703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a:extLst>
              <a:ext uri="{FF2B5EF4-FFF2-40B4-BE49-F238E27FC236}">
                <a16:creationId xmlns:a16="http://schemas.microsoft.com/office/drawing/2014/main" id="{7BE94062-6FEB-775B-AFF2-3BB17FEAF116}"/>
              </a:ext>
            </a:extLst>
          </p:cNvPr>
          <p:cNvSpPr>
            <a:spLocks noGrp="1" noChangeArrowheads="1"/>
          </p:cNvSpPr>
          <p:nvPr>
            <p:ph type="body" sz="half" idx="1"/>
          </p:nvPr>
        </p:nvSpPr>
        <p:spPr bwMode="auto">
          <a:xfrm>
            <a:off x="304801" y="1598613"/>
            <a:ext cx="4495800" cy="428495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1"/>
            <a:r>
              <a:rPr lang="pt-BR" altLang="pt-BR" sz="2400" dirty="0">
                <a:solidFill>
                  <a:srgbClr val="002060"/>
                </a:solidFill>
              </a:rPr>
              <a:t>definir o que é o projeto, início e término</a:t>
            </a:r>
          </a:p>
          <a:p>
            <a:pPr lvl="1"/>
            <a:r>
              <a:rPr lang="pt-BR" altLang="pt-BR" sz="2400" dirty="0">
                <a:solidFill>
                  <a:srgbClr val="002060"/>
                </a:solidFill>
              </a:rPr>
              <a:t>dividir o projeto em atividades</a:t>
            </a:r>
          </a:p>
          <a:p>
            <a:pPr lvl="1"/>
            <a:r>
              <a:rPr lang="pt-BR" altLang="pt-BR" sz="2400" dirty="0">
                <a:solidFill>
                  <a:srgbClr val="002060"/>
                </a:solidFill>
              </a:rPr>
              <a:t>identificar a lógica de </a:t>
            </a:r>
            <a:r>
              <a:rPr lang="pt-BR" altLang="pt-BR" sz="2400" dirty="0" err="1">
                <a:solidFill>
                  <a:srgbClr val="002060"/>
                </a:solidFill>
              </a:rPr>
              <a:t>seqüência</a:t>
            </a:r>
            <a:r>
              <a:rPr lang="pt-BR" altLang="pt-BR" sz="2400" dirty="0">
                <a:solidFill>
                  <a:srgbClr val="002060"/>
                </a:solidFill>
              </a:rPr>
              <a:t> entre as atividades</a:t>
            </a:r>
          </a:p>
          <a:p>
            <a:pPr lvl="1"/>
            <a:r>
              <a:rPr lang="pt-BR" altLang="pt-BR" sz="2400" dirty="0">
                <a:solidFill>
                  <a:srgbClr val="002060"/>
                </a:solidFill>
              </a:rPr>
              <a:t>montar a rede do projeto</a:t>
            </a:r>
          </a:p>
          <a:p>
            <a:pPr lvl="1"/>
            <a:r>
              <a:rPr lang="pt-BR" altLang="pt-BR" sz="2400" dirty="0">
                <a:solidFill>
                  <a:srgbClr val="002060"/>
                </a:solidFill>
              </a:rPr>
              <a:t>determinar a duração de cada atividade.</a:t>
            </a:r>
          </a:p>
        </p:txBody>
      </p:sp>
      <p:sp>
        <p:nvSpPr>
          <p:cNvPr id="26628" name="Rectangle 4">
            <a:extLst>
              <a:ext uri="{FF2B5EF4-FFF2-40B4-BE49-F238E27FC236}">
                <a16:creationId xmlns:a16="http://schemas.microsoft.com/office/drawing/2014/main" id="{6C41B8B3-45A0-CD98-26E4-05CF1666A0DB}"/>
              </a:ext>
            </a:extLst>
          </p:cNvPr>
          <p:cNvSpPr>
            <a:spLocks noGrp="1" noChangeArrowheads="1"/>
          </p:cNvSpPr>
          <p:nvPr>
            <p:ph type="title"/>
          </p:nvPr>
        </p:nvSpPr>
        <p:spPr bwMode="auto">
          <a:xfrm>
            <a:off x="0" y="905164"/>
            <a:ext cx="9144000" cy="78509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571500" indent="-571500" algn="l">
              <a:buFont typeface="Arial" panose="020B0604020202020204" pitchFamily="34" charset="0"/>
              <a:buChar char="•"/>
            </a:pPr>
            <a:r>
              <a:rPr lang="pt-BR" altLang="pt-BR" sz="3200" dirty="0">
                <a:solidFill>
                  <a:srgbClr val="002060"/>
                </a:solidFill>
              </a:rPr>
              <a:t>Fases para a elaboração da rede do projeto:</a:t>
            </a:r>
          </a:p>
        </p:txBody>
      </p:sp>
      <p:sp>
        <p:nvSpPr>
          <p:cNvPr id="26629" name="Rectangle 5">
            <a:extLst>
              <a:ext uri="{FF2B5EF4-FFF2-40B4-BE49-F238E27FC236}">
                <a16:creationId xmlns:a16="http://schemas.microsoft.com/office/drawing/2014/main" id="{CD6DDE7F-AFA3-2F76-720D-F3BB92EC4A66}"/>
              </a:ext>
            </a:extLst>
          </p:cNvPr>
          <p:cNvSpPr>
            <a:spLocks noGrp="1" noChangeArrowheads="1"/>
          </p:cNvSpPr>
          <p:nvPr>
            <p:ph type="body" sz="half" idx="2"/>
          </p:nvPr>
        </p:nvSpPr>
        <p:spPr bwMode="auto">
          <a:xfrm>
            <a:off x="4916054" y="1658793"/>
            <a:ext cx="3810000" cy="32734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1"/>
            <a:r>
              <a:rPr lang="pt-BR" altLang="pt-BR" sz="2400" dirty="0">
                <a:solidFill>
                  <a:srgbClr val="002060"/>
                </a:solidFill>
              </a:rPr>
              <a:t>Determinar o tipo e a quantidade de recursos para cada atividade;</a:t>
            </a:r>
          </a:p>
          <a:p>
            <a:pPr lvl="1"/>
            <a:r>
              <a:rPr lang="pt-BR" altLang="pt-BR" sz="2400" dirty="0">
                <a:solidFill>
                  <a:srgbClr val="002060"/>
                </a:solidFill>
              </a:rPr>
              <a:t>determinar o custo de cada recurso</a:t>
            </a:r>
          </a:p>
          <a:p>
            <a:pPr lvl="1"/>
            <a:r>
              <a:rPr lang="pt-BR" altLang="pt-BR" sz="2400" dirty="0">
                <a:solidFill>
                  <a:srgbClr val="002060"/>
                </a:solidFill>
              </a:rPr>
              <a:t>determinar o caminho crítico</a:t>
            </a:r>
          </a:p>
          <a:p>
            <a:pPr lvl="1"/>
            <a:r>
              <a:rPr lang="pt-BR" altLang="pt-BR" sz="2400" dirty="0">
                <a:solidFill>
                  <a:srgbClr val="002060"/>
                </a:solidFill>
              </a:rPr>
              <a:t>elaborar o cronograma</a:t>
            </a:r>
          </a:p>
        </p:txBody>
      </p:sp>
      <p:sp>
        <p:nvSpPr>
          <p:cNvPr id="5" name="Rectangle 2">
            <a:extLst>
              <a:ext uri="{FF2B5EF4-FFF2-40B4-BE49-F238E27FC236}">
                <a16:creationId xmlns:a16="http://schemas.microsoft.com/office/drawing/2014/main" id="{C46F83FA-F081-6F86-BD3F-DB11EAF3B38D}"/>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extLst>
      <p:ext uri="{BB962C8B-B14F-4D97-AF65-F5344CB8AC3E}">
        <p14:creationId xmlns:p14="http://schemas.microsoft.com/office/powerpoint/2010/main" val="1529155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9E11FE66-E534-154D-F122-8BB8F068417A}"/>
              </a:ext>
            </a:extLst>
          </p:cNvPr>
          <p:cNvSpPr>
            <a:spLocks noGrp="1" noChangeArrowheads="1"/>
          </p:cNvSpPr>
          <p:nvPr>
            <p:ph type="body" idx="1"/>
          </p:nvPr>
        </p:nvSpPr>
        <p:spPr bwMode="auto">
          <a:xfrm>
            <a:off x="159326" y="923205"/>
            <a:ext cx="8781473" cy="2226396"/>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pt-BR" altLang="pt-BR" sz="2600" i="1" dirty="0">
                <a:solidFill>
                  <a:srgbClr val="002060"/>
                </a:solidFill>
              </a:rPr>
              <a:t>CPM - </a:t>
            </a:r>
            <a:r>
              <a:rPr lang="pt-BR" altLang="pt-BR" sz="2600" i="1" dirty="0" err="1">
                <a:solidFill>
                  <a:srgbClr val="002060"/>
                </a:solidFill>
              </a:rPr>
              <a:t>Critical</a:t>
            </a:r>
            <a:r>
              <a:rPr lang="pt-BR" altLang="pt-BR" sz="2600" i="1" dirty="0">
                <a:solidFill>
                  <a:srgbClr val="002060"/>
                </a:solidFill>
              </a:rPr>
              <a:t> Path </a:t>
            </a:r>
            <a:r>
              <a:rPr lang="pt-BR" altLang="pt-BR" sz="2600" i="1" dirty="0" err="1">
                <a:solidFill>
                  <a:srgbClr val="002060"/>
                </a:solidFill>
              </a:rPr>
              <a:t>Method</a:t>
            </a:r>
            <a:endParaRPr lang="pt-BR" altLang="pt-BR" sz="2600" i="1" dirty="0">
              <a:solidFill>
                <a:srgbClr val="002060"/>
              </a:solidFill>
            </a:endParaRPr>
          </a:p>
          <a:p>
            <a:pPr lvl="1"/>
            <a:r>
              <a:rPr lang="pt-BR" altLang="pt-BR" sz="2200" dirty="0">
                <a:solidFill>
                  <a:srgbClr val="002060"/>
                </a:solidFill>
              </a:rPr>
              <a:t>Uma única data (atribuída pelo método CPM, ou calculada pelo método PERT)</a:t>
            </a:r>
          </a:p>
          <a:p>
            <a:pPr lvl="1"/>
            <a:r>
              <a:rPr lang="pt-BR" altLang="pt-BR" sz="2200" dirty="0">
                <a:solidFill>
                  <a:srgbClr val="002060"/>
                </a:solidFill>
              </a:rPr>
              <a:t>Rede do projeto:</a:t>
            </a:r>
          </a:p>
        </p:txBody>
      </p:sp>
      <p:pic>
        <p:nvPicPr>
          <p:cNvPr id="29704" name="Picture 8">
            <a:extLst>
              <a:ext uri="{FF2B5EF4-FFF2-40B4-BE49-F238E27FC236}">
                <a16:creationId xmlns:a16="http://schemas.microsoft.com/office/drawing/2014/main" id="{784F72B9-FFBF-61D3-A1A0-02474C978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839" y="3246438"/>
            <a:ext cx="7604125" cy="25161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4C2173E7-6650-5266-A893-47B7E51FF3FD}"/>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extLst>
      <p:ext uri="{BB962C8B-B14F-4D97-AF65-F5344CB8AC3E}">
        <p14:creationId xmlns:p14="http://schemas.microsoft.com/office/powerpoint/2010/main" val="682469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F404EA4-D1E2-85B6-7B5B-E7731263B007}"/>
              </a:ext>
            </a:extLst>
          </p:cNvPr>
          <p:cNvSpPr txBox="1">
            <a:spLocks noChangeArrowheads="1"/>
          </p:cNvSpPr>
          <p:nvPr/>
        </p:nvSpPr>
        <p:spPr>
          <a:xfrm>
            <a:off x="0" y="0"/>
            <a:ext cx="7956375" cy="917956"/>
          </a:xfrm>
          <a:prstGeom prst="rect">
            <a:avLst/>
          </a:prstGeom>
          <a:solidFill>
            <a:srgbClr val="0F6FC6">
              <a:lumMod val="50000"/>
            </a:srgbClr>
          </a:solidFill>
        </p:spPr>
        <p:txBody>
          <a:bodyPr vert="horz" lIns="45720" rIns="45720">
            <a:normAutofit fontScale="62500" lnSpcReduction="20000"/>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ctr" fontAlgn="auto">
              <a:buClr>
                <a:srgbClr val="0F6FC6"/>
              </a:buClr>
              <a:defRPr/>
            </a:pPr>
            <a:r>
              <a:rPr lang="pt-BR" altLang="pt-BR" sz="4400" cap="small" dirty="0">
                <a:solidFill>
                  <a:prstClr val="white"/>
                </a:solidFill>
                <a:effectLst>
                  <a:outerShdw blurRad="38100" dist="38100" dir="2700000" algn="tl">
                    <a:srgbClr val="000000">
                      <a:alpha val="43137"/>
                    </a:srgbClr>
                  </a:outerShdw>
                </a:effectLst>
                <a:latin typeface="Amasis MT Pro Medium" panose="020B0604020202020204" pitchFamily="18" charset="0"/>
              </a:rPr>
              <a:t>Gestão de Projeto de Software</a:t>
            </a:r>
          </a:p>
          <a:p>
            <a:pPr algn="ctr" fontAlgn="auto">
              <a:buClr>
                <a:srgbClr val="0F6FC6"/>
              </a:buClr>
              <a:defRPr/>
            </a:pPr>
            <a:r>
              <a:rPr lang="pt-BR" altLang="pt-BR" sz="2100" cap="small" dirty="0">
                <a:solidFill>
                  <a:prstClr val="white"/>
                </a:solidFill>
                <a:effectLst>
                  <a:outerShdw blurRad="38100" dist="38100" dir="2700000" algn="tl">
                    <a:srgbClr val="000000">
                      <a:alpha val="43137"/>
                    </a:srgbClr>
                  </a:outerShdw>
                </a:effectLst>
                <a:latin typeface="Amasis MT Pro Medium" panose="02040604050005020304" pitchFamily="18" charset="0"/>
              </a:rPr>
              <a:t>BSI – Bacharelado em Sistemas de Informação</a:t>
            </a:r>
          </a:p>
          <a:p>
            <a:pPr algn="ctr" fontAlgn="auto">
              <a:buClr>
                <a:srgbClr val="0F6FC6"/>
              </a:buClr>
              <a:defRPr/>
            </a:pPr>
            <a:r>
              <a:rPr lang="pt-BR" altLang="pt-BR" sz="2100" cap="small" dirty="0">
                <a:solidFill>
                  <a:prstClr val="white"/>
                </a:solidFill>
                <a:effectLst>
                  <a:outerShdw blurRad="38100" dist="38100" dir="2700000" algn="tl">
                    <a:srgbClr val="000000">
                      <a:alpha val="43137"/>
                    </a:srgbClr>
                  </a:outerShdw>
                </a:effectLst>
                <a:latin typeface="Amasis MT Pro Medium" panose="02040604050005020304" pitchFamily="18" charset="0"/>
              </a:rPr>
              <a:t>CEFET/RJ - Campus – maria da Graça</a:t>
            </a:r>
          </a:p>
        </p:txBody>
      </p:sp>
      <p:pic>
        <p:nvPicPr>
          <p:cNvPr id="6" name="Imagem 5">
            <a:extLst>
              <a:ext uri="{FF2B5EF4-FFF2-40B4-BE49-F238E27FC236}">
                <a16:creationId xmlns:a16="http://schemas.microsoft.com/office/drawing/2014/main" id="{02637541-BAC8-9FF3-B472-ACCAAF7EAEE7}"/>
              </a:ext>
            </a:extLst>
          </p:cNvPr>
          <p:cNvPicPr>
            <a:picLocks noChangeAspect="1"/>
          </p:cNvPicPr>
          <p:nvPr/>
        </p:nvPicPr>
        <p:blipFill>
          <a:blip r:embed="rId2"/>
          <a:stretch>
            <a:fillRect/>
          </a:stretch>
        </p:blipFill>
        <p:spPr>
          <a:xfrm>
            <a:off x="7957036" y="9236"/>
            <a:ext cx="1167337" cy="899484"/>
          </a:xfrm>
          <a:prstGeom prst="rect">
            <a:avLst/>
          </a:prstGeom>
          <a:ln>
            <a:solidFill>
              <a:srgbClr val="063DE8">
                <a:lumMod val="50000"/>
              </a:srgbClr>
            </a:solidFill>
          </a:ln>
        </p:spPr>
      </p:pic>
      <p:sp>
        <p:nvSpPr>
          <p:cNvPr id="7" name="CaixaDeTexto 6">
            <a:extLst>
              <a:ext uri="{FF2B5EF4-FFF2-40B4-BE49-F238E27FC236}">
                <a16:creationId xmlns:a16="http://schemas.microsoft.com/office/drawing/2014/main" id="{D0B768C0-0684-2136-520A-9C5814DB9C50}"/>
              </a:ext>
            </a:extLst>
          </p:cNvPr>
          <p:cNvSpPr txBox="1"/>
          <p:nvPr/>
        </p:nvSpPr>
        <p:spPr>
          <a:xfrm>
            <a:off x="1" y="2203338"/>
            <a:ext cx="9144000" cy="1754326"/>
          </a:xfrm>
          <a:prstGeom prst="rect">
            <a:avLst/>
          </a:prstGeom>
          <a:noFill/>
        </p:spPr>
        <p:txBody>
          <a:bodyPr wrap="square">
            <a:spAutoFit/>
          </a:bodyPr>
          <a:lstStyle/>
          <a:p>
            <a:pPr algn="ctr" eaLnBrk="0" hangingPunct="0">
              <a:buNone/>
            </a:pPr>
            <a:r>
              <a:rPr lang="pt-BR" altLang="pt-BR" sz="5400" b="1" cap="small" dirty="0">
                <a:ln w="9000" cmpd="sng">
                  <a:solidFill>
                    <a:srgbClr val="0033CC"/>
                  </a:solidFill>
                  <a:prstDash val="solid"/>
                </a:ln>
                <a:solidFill>
                  <a:srgbClr val="17406D">
                    <a:lumMod val="60000"/>
                    <a:lumOff val="40000"/>
                  </a:srgbClr>
                </a:solidFill>
                <a:effectLst>
                  <a:reflection blurRad="12700" stA="28000" endPos="45000" dist="1000" dir="5400000" sy="-100000" algn="bl" rotWithShape="0"/>
                </a:effectLst>
                <a:cs typeface="Times New Roman" panose="02020603050405020304" pitchFamily="18" charset="0"/>
              </a:rPr>
              <a:t>Método do Caminho Crítico (CPM)</a:t>
            </a:r>
          </a:p>
        </p:txBody>
      </p:sp>
    </p:spTree>
    <p:extLst>
      <p:ext uri="{BB962C8B-B14F-4D97-AF65-F5344CB8AC3E}">
        <p14:creationId xmlns:p14="http://schemas.microsoft.com/office/powerpoint/2010/main" val="2565820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80FFB49B-9B6D-5E5A-9A01-7B2A481761B8}"/>
              </a:ext>
            </a:extLst>
          </p:cNvPr>
          <p:cNvSpPr>
            <a:spLocks noGrp="1" noChangeArrowheads="1"/>
          </p:cNvSpPr>
          <p:nvPr>
            <p:ph type="body" idx="1"/>
          </p:nvPr>
        </p:nvSpPr>
        <p:spPr bwMode="auto">
          <a:xfrm>
            <a:off x="221673" y="868218"/>
            <a:ext cx="8756072" cy="3685309"/>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pt-BR" altLang="pt-BR" sz="4000" dirty="0">
                <a:solidFill>
                  <a:srgbClr val="002060"/>
                </a:solidFill>
              </a:rPr>
              <a:t>CPM</a:t>
            </a:r>
          </a:p>
          <a:p>
            <a:pPr lvl="1"/>
            <a:r>
              <a:rPr lang="pt-BR" altLang="pt-BR" sz="2200" dirty="0"/>
              <a:t>Determinação das primeiras datas de início: PDI, ou t</a:t>
            </a:r>
            <a:r>
              <a:rPr lang="pt-BR" altLang="pt-BR" sz="2200" baseline="-25000" dirty="0"/>
              <a:t>i</a:t>
            </a:r>
          </a:p>
          <a:p>
            <a:pPr lvl="1"/>
            <a:r>
              <a:rPr lang="pt-BR" altLang="pt-BR" sz="2200" dirty="0"/>
              <a:t>Data de término do projeto - o projeto somente termina quando a atividade que demora mais termina</a:t>
            </a:r>
          </a:p>
          <a:p>
            <a:pPr lvl="1"/>
            <a:r>
              <a:rPr lang="pt-BR" altLang="pt-BR" sz="2200" dirty="0"/>
              <a:t>Determinação das últimas datas de início das atividades - UDI, ou Ti</a:t>
            </a:r>
          </a:p>
          <a:p>
            <a:pPr lvl="2"/>
            <a:r>
              <a:rPr lang="pt-BR" altLang="pt-BR" sz="1800" dirty="0"/>
              <a:t>atividades críticas e atividades com folga</a:t>
            </a:r>
          </a:p>
          <a:p>
            <a:pPr lvl="1"/>
            <a:r>
              <a:rPr lang="pt-BR" altLang="pt-BR" sz="2200" dirty="0"/>
              <a:t>Determinação do caminho crítico</a:t>
            </a:r>
          </a:p>
          <a:p>
            <a:pPr lvl="2"/>
            <a:r>
              <a:rPr lang="pt-BR" altLang="pt-BR" sz="1800" dirty="0"/>
              <a:t>formado por atividades críticas</a:t>
            </a:r>
          </a:p>
          <a:p>
            <a:pPr lvl="1"/>
            <a:endParaRPr lang="pt-BR" altLang="pt-BR" sz="2200" dirty="0"/>
          </a:p>
        </p:txBody>
      </p:sp>
      <p:sp>
        <p:nvSpPr>
          <p:cNvPr id="4" name="Rectangle 2">
            <a:extLst>
              <a:ext uri="{FF2B5EF4-FFF2-40B4-BE49-F238E27FC236}">
                <a16:creationId xmlns:a16="http://schemas.microsoft.com/office/drawing/2014/main" id="{41746EE7-4E00-37A6-2708-01B0A38A42D5}"/>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extLst>
      <p:ext uri="{BB962C8B-B14F-4D97-AF65-F5344CB8AC3E}">
        <p14:creationId xmlns:p14="http://schemas.microsoft.com/office/powerpoint/2010/main" val="1038484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93965" y="988291"/>
            <a:ext cx="8709890" cy="3677854"/>
          </a:xfrm>
          <a:prstGeom prst="rect">
            <a:avLst/>
          </a:prstGeom>
        </p:spPr>
        <p:txBody>
          <a:bodyPr vert="horz" wrap="square" lIns="0" tIns="10085" rIns="0" bIns="0" rtlCol="0">
            <a:spAutoFit/>
          </a:bodyPr>
          <a:lstStyle/>
          <a:p>
            <a:pPr marL="442913" marR="4483" indent="-358775">
              <a:spcBef>
                <a:spcPts val="79"/>
              </a:spcBef>
            </a:pPr>
            <a:r>
              <a:rPr lang="pt-BR" sz="3200" dirty="0"/>
              <a:t>Método</a:t>
            </a:r>
            <a:r>
              <a:rPr lang="pt-BR" sz="3200" spc="-119" dirty="0"/>
              <a:t> </a:t>
            </a:r>
            <a:r>
              <a:rPr lang="pt-BR" sz="3200" spc="-4" dirty="0"/>
              <a:t>CPM</a:t>
            </a:r>
          </a:p>
          <a:p>
            <a:pPr marL="1220897" marR="4483" lvl="1" indent="-457200">
              <a:spcBef>
                <a:spcPts val="79"/>
              </a:spcBef>
              <a:buFont typeface="Wingdings" panose="05000000000000000000" pitchFamily="2" charset="2"/>
              <a:buChar char="§"/>
            </a:pPr>
            <a:r>
              <a:rPr lang="pt-BR" sz="3200" spc="-4" dirty="0">
                <a:solidFill>
                  <a:srgbClr val="326599"/>
                </a:solidFill>
                <a:latin typeface="Arial MT"/>
                <a:cs typeface="Arial MT"/>
              </a:rPr>
              <a:t> </a:t>
            </a:r>
            <a:r>
              <a:rPr sz="2800" spc="-9" dirty="0">
                <a:solidFill>
                  <a:schemeClr val="accent6">
                    <a:lumMod val="50000"/>
                  </a:schemeClr>
                </a:solidFill>
                <a:latin typeface="Arial MT"/>
                <a:cs typeface="Arial MT"/>
              </a:rPr>
              <a:t>O CPM </a:t>
            </a:r>
            <a:r>
              <a:rPr sz="2800" dirty="0">
                <a:solidFill>
                  <a:schemeClr val="accent6">
                    <a:lumMod val="50000"/>
                  </a:schemeClr>
                </a:solidFill>
                <a:latin typeface="Arial MT"/>
                <a:cs typeface="Arial MT"/>
              </a:rPr>
              <a:t>se utiliza </a:t>
            </a:r>
            <a:r>
              <a:rPr sz="2800" spc="-4" dirty="0">
                <a:solidFill>
                  <a:schemeClr val="accent6">
                    <a:lumMod val="50000"/>
                  </a:schemeClr>
                </a:solidFill>
                <a:latin typeface="Arial MT"/>
                <a:cs typeface="Arial MT"/>
              </a:rPr>
              <a:t>de construções gráficas </a:t>
            </a:r>
            <a:r>
              <a:rPr sz="2800" dirty="0">
                <a:solidFill>
                  <a:schemeClr val="accent6">
                    <a:lumMod val="50000"/>
                  </a:schemeClr>
                </a:solidFill>
                <a:latin typeface="Arial MT"/>
                <a:cs typeface="Arial MT"/>
              </a:rPr>
              <a:t> simples</a:t>
            </a:r>
            <a:r>
              <a:rPr sz="2800" spc="-40" dirty="0">
                <a:solidFill>
                  <a:schemeClr val="accent6">
                    <a:lumMod val="50000"/>
                  </a:schemeClr>
                </a:solidFill>
                <a:latin typeface="Arial MT"/>
                <a:cs typeface="Arial MT"/>
              </a:rPr>
              <a:t> </a:t>
            </a:r>
            <a:r>
              <a:rPr sz="2800" spc="-4" dirty="0">
                <a:solidFill>
                  <a:schemeClr val="accent6">
                    <a:lumMod val="50000"/>
                  </a:schemeClr>
                </a:solidFill>
                <a:latin typeface="Arial MT"/>
                <a:cs typeface="Arial MT"/>
              </a:rPr>
              <a:t>como</a:t>
            </a:r>
            <a:r>
              <a:rPr sz="2800" spc="-22" dirty="0">
                <a:solidFill>
                  <a:schemeClr val="accent6">
                    <a:lumMod val="50000"/>
                  </a:schemeClr>
                </a:solidFill>
                <a:latin typeface="Arial MT"/>
                <a:cs typeface="Arial MT"/>
              </a:rPr>
              <a:t> </a:t>
            </a:r>
            <a:r>
              <a:rPr sz="2800" dirty="0">
                <a:solidFill>
                  <a:schemeClr val="accent6">
                    <a:lumMod val="50000"/>
                  </a:schemeClr>
                </a:solidFill>
                <a:latin typeface="Arial MT"/>
                <a:cs typeface="Arial MT"/>
              </a:rPr>
              <a:t>flechas,</a:t>
            </a:r>
            <a:r>
              <a:rPr sz="2800" spc="-22" dirty="0">
                <a:solidFill>
                  <a:schemeClr val="accent6">
                    <a:lumMod val="50000"/>
                  </a:schemeClr>
                </a:solidFill>
                <a:latin typeface="Arial MT"/>
                <a:cs typeface="Arial MT"/>
              </a:rPr>
              <a:t> </a:t>
            </a:r>
            <a:r>
              <a:rPr sz="2800" spc="-4" dirty="0">
                <a:solidFill>
                  <a:schemeClr val="accent6">
                    <a:lumMod val="50000"/>
                  </a:schemeClr>
                </a:solidFill>
                <a:latin typeface="Arial MT"/>
                <a:cs typeface="Arial MT"/>
              </a:rPr>
              <a:t>círculos</a:t>
            </a:r>
            <a:r>
              <a:rPr sz="2800" spc="-13" dirty="0">
                <a:solidFill>
                  <a:schemeClr val="accent6">
                    <a:lumMod val="50000"/>
                  </a:schemeClr>
                </a:solidFill>
                <a:latin typeface="Arial MT"/>
                <a:cs typeface="Arial MT"/>
              </a:rPr>
              <a:t> </a:t>
            </a:r>
            <a:r>
              <a:rPr sz="2800" spc="-9" dirty="0">
                <a:solidFill>
                  <a:schemeClr val="accent6">
                    <a:lumMod val="50000"/>
                  </a:schemeClr>
                </a:solidFill>
                <a:latin typeface="Arial MT"/>
                <a:cs typeface="Arial MT"/>
              </a:rPr>
              <a:t>numerados </a:t>
            </a:r>
            <a:r>
              <a:rPr sz="2800" spc="-772" dirty="0">
                <a:solidFill>
                  <a:schemeClr val="accent6">
                    <a:lumMod val="50000"/>
                  </a:schemeClr>
                </a:solidFill>
                <a:latin typeface="Arial MT"/>
                <a:cs typeface="Arial MT"/>
              </a:rPr>
              <a:t> </a:t>
            </a:r>
            <a:r>
              <a:rPr sz="2800" spc="-4" dirty="0">
                <a:solidFill>
                  <a:schemeClr val="accent6">
                    <a:lumMod val="50000"/>
                  </a:schemeClr>
                </a:solidFill>
                <a:latin typeface="Arial MT"/>
                <a:cs typeface="Arial MT"/>
              </a:rPr>
              <a:t>e linhas tracejadas, que constituem, </a:t>
            </a:r>
            <a:r>
              <a:rPr sz="2800" dirty="0">
                <a:solidFill>
                  <a:schemeClr val="accent6">
                    <a:lumMod val="50000"/>
                  </a:schemeClr>
                </a:solidFill>
                <a:latin typeface="Arial MT"/>
                <a:cs typeface="Arial MT"/>
              </a:rPr>
              <a:t> </a:t>
            </a:r>
            <a:r>
              <a:rPr sz="2800" spc="-4" dirty="0">
                <a:solidFill>
                  <a:schemeClr val="accent6">
                    <a:lumMod val="50000"/>
                  </a:schemeClr>
                </a:solidFill>
                <a:latin typeface="Arial MT"/>
                <a:cs typeface="Arial MT"/>
              </a:rPr>
              <a:t>respectivamente:</a:t>
            </a:r>
            <a:endParaRPr sz="2800" dirty="0">
              <a:solidFill>
                <a:schemeClr val="accent6">
                  <a:lumMod val="50000"/>
                </a:schemeClr>
              </a:solidFill>
              <a:latin typeface="Arial MT"/>
              <a:cs typeface="Arial MT"/>
            </a:endParaRPr>
          </a:p>
          <a:p>
            <a:pPr marL="1839446" lvl="3" indent="-457200">
              <a:spcBef>
                <a:spcPts val="679"/>
              </a:spcBef>
              <a:buFont typeface="Wingdings" panose="05000000000000000000" pitchFamily="2" charset="2"/>
              <a:buChar char="ü"/>
              <a:tabLst>
                <a:tab pos="314902" algn="l"/>
                <a:tab pos="315462" algn="l"/>
              </a:tabLst>
            </a:pPr>
            <a:r>
              <a:rPr spc="-9" dirty="0">
                <a:solidFill>
                  <a:schemeClr val="accent6">
                    <a:lumMod val="50000"/>
                  </a:schemeClr>
                </a:solidFill>
                <a:latin typeface="Arial MT"/>
                <a:cs typeface="Arial MT"/>
              </a:rPr>
              <a:t>O</a:t>
            </a:r>
            <a:r>
              <a:rPr spc="-35" dirty="0">
                <a:solidFill>
                  <a:schemeClr val="accent6">
                    <a:lumMod val="50000"/>
                  </a:schemeClr>
                </a:solidFill>
                <a:latin typeface="Arial MT"/>
                <a:cs typeface="Arial MT"/>
              </a:rPr>
              <a:t> </a:t>
            </a:r>
            <a:r>
              <a:rPr spc="-4" dirty="0">
                <a:solidFill>
                  <a:schemeClr val="accent6">
                    <a:lumMod val="50000"/>
                  </a:schemeClr>
                </a:solidFill>
                <a:latin typeface="Arial MT"/>
                <a:cs typeface="Arial MT"/>
              </a:rPr>
              <a:t>diagrama</a:t>
            </a:r>
            <a:r>
              <a:rPr spc="-40" dirty="0">
                <a:solidFill>
                  <a:schemeClr val="accent6">
                    <a:lumMod val="50000"/>
                  </a:schemeClr>
                </a:solidFill>
                <a:latin typeface="Arial MT"/>
                <a:cs typeface="Arial MT"/>
              </a:rPr>
              <a:t> </a:t>
            </a:r>
            <a:r>
              <a:rPr spc="-4" dirty="0">
                <a:solidFill>
                  <a:schemeClr val="accent6">
                    <a:lumMod val="50000"/>
                  </a:schemeClr>
                </a:solidFill>
                <a:latin typeface="Arial MT"/>
                <a:cs typeface="Arial MT"/>
              </a:rPr>
              <a:t>de</a:t>
            </a:r>
            <a:r>
              <a:rPr spc="-18" dirty="0">
                <a:solidFill>
                  <a:schemeClr val="accent6">
                    <a:lumMod val="50000"/>
                  </a:schemeClr>
                </a:solidFill>
                <a:latin typeface="Arial MT"/>
                <a:cs typeface="Arial MT"/>
              </a:rPr>
              <a:t> </a:t>
            </a:r>
            <a:r>
              <a:rPr dirty="0">
                <a:solidFill>
                  <a:schemeClr val="accent6">
                    <a:lumMod val="50000"/>
                  </a:schemeClr>
                </a:solidFill>
                <a:latin typeface="Arial MT"/>
                <a:cs typeface="Arial MT"/>
              </a:rPr>
              <a:t>flechas;</a:t>
            </a:r>
          </a:p>
          <a:p>
            <a:pPr marL="1839446" lvl="3" indent="-457200">
              <a:spcBef>
                <a:spcPts val="675"/>
              </a:spcBef>
              <a:buFont typeface="Wingdings" panose="05000000000000000000" pitchFamily="2" charset="2"/>
              <a:buChar char="ü"/>
              <a:tabLst>
                <a:tab pos="314902" algn="l"/>
                <a:tab pos="315462" algn="l"/>
              </a:tabLst>
            </a:pPr>
            <a:r>
              <a:rPr spc="-9" dirty="0">
                <a:solidFill>
                  <a:schemeClr val="accent6">
                    <a:lumMod val="50000"/>
                  </a:schemeClr>
                </a:solidFill>
                <a:latin typeface="Arial MT"/>
                <a:cs typeface="Arial MT"/>
              </a:rPr>
              <a:t>A</a:t>
            </a:r>
            <a:r>
              <a:rPr spc="-26" dirty="0">
                <a:solidFill>
                  <a:schemeClr val="accent6">
                    <a:lumMod val="50000"/>
                  </a:schemeClr>
                </a:solidFill>
                <a:latin typeface="Arial MT"/>
                <a:cs typeface="Arial MT"/>
              </a:rPr>
              <a:t> </a:t>
            </a:r>
            <a:r>
              <a:rPr spc="-4" dirty="0">
                <a:solidFill>
                  <a:schemeClr val="accent6">
                    <a:lumMod val="50000"/>
                  </a:schemeClr>
                </a:solidFill>
                <a:latin typeface="Arial MT"/>
                <a:cs typeface="Arial MT"/>
              </a:rPr>
              <a:t>atividade</a:t>
            </a:r>
            <a:r>
              <a:rPr spc="-31" dirty="0">
                <a:solidFill>
                  <a:schemeClr val="accent6">
                    <a:lumMod val="50000"/>
                  </a:schemeClr>
                </a:solidFill>
                <a:latin typeface="Arial MT"/>
                <a:cs typeface="Arial MT"/>
              </a:rPr>
              <a:t> </a:t>
            </a:r>
            <a:r>
              <a:rPr spc="-4" dirty="0">
                <a:solidFill>
                  <a:schemeClr val="accent6">
                    <a:lumMod val="50000"/>
                  </a:schemeClr>
                </a:solidFill>
                <a:latin typeface="Arial MT"/>
                <a:cs typeface="Arial MT"/>
              </a:rPr>
              <a:t>fantasma;</a:t>
            </a:r>
            <a:endParaRPr dirty="0">
              <a:solidFill>
                <a:schemeClr val="accent6">
                  <a:lumMod val="50000"/>
                </a:schemeClr>
              </a:solidFill>
              <a:latin typeface="Arial MT"/>
              <a:cs typeface="Arial MT"/>
            </a:endParaRPr>
          </a:p>
          <a:p>
            <a:pPr marL="1839446" lvl="3" indent="-457200">
              <a:spcBef>
                <a:spcPts val="679"/>
              </a:spcBef>
              <a:buFont typeface="Wingdings" panose="05000000000000000000" pitchFamily="2" charset="2"/>
              <a:buChar char="ü"/>
              <a:tabLst>
                <a:tab pos="314902" algn="l"/>
                <a:tab pos="315462" algn="l"/>
              </a:tabLst>
            </a:pPr>
            <a:r>
              <a:rPr spc="-9" dirty="0">
                <a:solidFill>
                  <a:schemeClr val="accent6">
                    <a:lumMod val="50000"/>
                  </a:schemeClr>
                </a:solidFill>
                <a:latin typeface="Arial MT"/>
                <a:cs typeface="Arial MT"/>
              </a:rPr>
              <a:t>O</a:t>
            </a:r>
            <a:r>
              <a:rPr spc="-31" dirty="0">
                <a:solidFill>
                  <a:schemeClr val="accent6">
                    <a:lumMod val="50000"/>
                  </a:schemeClr>
                </a:solidFill>
                <a:latin typeface="Arial MT"/>
                <a:cs typeface="Arial MT"/>
              </a:rPr>
              <a:t> </a:t>
            </a:r>
            <a:r>
              <a:rPr spc="-4" dirty="0">
                <a:solidFill>
                  <a:schemeClr val="accent6">
                    <a:lumMod val="50000"/>
                  </a:schemeClr>
                </a:solidFill>
                <a:latin typeface="Arial MT"/>
                <a:cs typeface="Arial MT"/>
              </a:rPr>
              <a:t>nó</a:t>
            </a:r>
            <a:r>
              <a:rPr spc="-18" dirty="0">
                <a:solidFill>
                  <a:schemeClr val="accent6">
                    <a:lumMod val="50000"/>
                  </a:schemeClr>
                </a:solidFill>
                <a:latin typeface="Arial MT"/>
                <a:cs typeface="Arial MT"/>
              </a:rPr>
              <a:t> </a:t>
            </a:r>
            <a:r>
              <a:rPr spc="-4" dirty="0">
                <a:solidFill>
                  <a:schemeClr val="accent6">
                    <a:lumMod val="50000"/>
                  </a:schemeClr>
                </a:solidFill>
                <a:latin typeface="Arial MT"/>
                <a:cs typeface="Arial MT"/>
              </a:rPr>
              <a:t>ou</a:t>
            </a:r>
            <a:r>
              <a:rPr spc="-40" dirty="0">
                <a:solidFill>
                  <a:schemeClr val="accent6">
                    <a:lumMod val="50000"/>
                  </a:schemeClr>
                </a:solidFill>
                <a:latin typeface="Arial MT"/>
                <a:cs typeface="Arial MT"/>
              </a:rPr>
              <a:t> </a:t>
            </a:r>
            <a:r>
              <a:rPr spc="-4" dirty="0">
                <a:solidFill>
                  <a:schemeClr val="accent6">
                    <a:lumMod val="50000"/>
                  </a:schemeClr>
                </a:solidFill>
                <a:latin typeface="Arial MT"/>
                <a:cs typeface="Arial MT"/>
              </a:rPr>
              <a:t>evento.</a:t>
            </a:r>
            <a:endParaRPr dirty="0">
              <a:solidFill>
                <a:schemeClr val="accent6">
                  <a:lumMod val="50000"/>
                </a:schemeClr>
              </a:solidFill>
              <a:latin typeface="Arial MT"/>
              <a:cs typeface="Arial MT"/>
            </a:endParaRPr>
          </a:p>
        </p:txBody>
      </p:sp>
      <p:sp>
        <p:nvSpPr>
          <p:cNvPr id="4" name="Rectangle 2">
            <a:extLst>
              <a:ext uri="{FF2B5EF4-FFF2-40B4-BE49-F238E27FC236}">
                <a16:creationId xmlns:a16="http://schemas.microsoft.com/office/drawing/2014/main" id="{90EBABAB-D8B8-5865-8FFC-B0A237BE6445}"/>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6255" y="1089891"/>
            <a:ext cx="8700654" cy="2688481"/>
          </a:xfrm>
          <a:prstGeom prst="rect">
            <a:avLst/>
          </a:prstGeom>
        </p:spPr>
        <p:txBody>
          <a:bodyPr vert="horz" wrap="square" lIns="0" tIns="10085" rIns="0" bIns="0" rtlCol="0">
            <a:spAutoFit/>
          </a:bodyPr>
          <a:lstStyle/>
          <a:p>
            <a:pPr marL="534988" marR="4483" indent="-523875" algn="just">
              <a:spcBef>
                <a:spcPts val="79"/>
              </a:spcBef>
              <a:tabLst>
                <a:tab pos="315462" algn="l"/>
              </a:tabLst>
            </a:pPr>
            <a:r>
              <a:rPr lang="pt-BR" sz="3200" dirty="0"/>
              <a:t>Diagrama</a:t>
            </a:r>
            <a:r>
              <a:rPr lang="pt-BR" sz="3200" spc="-84" dirty="0"/>
              <a:t> </a:t>
            </a:r>
            <a:r>
              <a:rPr lang="pt-BR" sz="3200" spc="-4" dirty="0"/>
              <a:t>de</a:t>
            </a:r>
            <a:r>
              <a:rPr lang="pt-BR" sz="3200" spc="-40" dirty="0"/>
              <a:t> </a:t>
            </a:r>
            <a:r>
              <a:rPr lang="pt-BR" sz="3200" spc="-4" dirty="0"/>
              <a:t>Flechas</a:t>
            </a:r>
          </a:p>
          <a:p>
            <a:pPr marL="772102" marR="4483" lvl="1" indent="-304256" algn="just">
              <a:spcBef>
                <a:spcPts val="79"/>
              </a:spcBef>
              <a:tabLst>
                <a:tab pos="315462" algn="l"/>
              </a:tabLst>
            </a:pPr>
            <a:r>
              <a:rPr sz="2824" spc="-9" dirty="0">
                <a:solidFill>
                  <a:schemeClr val="accent6">
                    <a:lumMod val="50000"/>
                  </a:schemeClr>
                </a:solidFill>
                <a:latin typeface="Arial MT"/>
                <a:cs typeface="Arial MT"/>
              </a:rPr>
              <a:t>É um </a:t>
            </a:r>
            <a:r>
              <a:rPr sz="2824" spc="-4" dirty="0">
                <a:solidFill>
                  <a:schemeClr val="accent6">
                    <a:lumMod val="50000"/>
                  </a:schemeClr>
                </a:solidFill>
                <a:latin typeface="Arial MT"/>
                <a:cs typeface="Arial MT"/>
              </a:rPr>
              <a:t>gráfico de operações, </a:t>
            </a:r>
            <a:r>
              <a:rPr sz="2824" spc="-9" dirty="0">
                <a:solidFill>
                  <a:schemeClr val="accent6">
                    <a:lumMod val="50000"/>
                  </a:schemeClr>
                </a:solidFill>
                <a:latin typeface="Arial MT"/>
                <a:cs typeface="Arial MT"/>
              </a:rPr>
              <a:t>em </a:t>
            </a:r>
            <a:r>
              <a:rPr sz="2824" spc="-4" dirty="0">
                <a:solidFill>
                  <a:schemeClr val="accent6">
                    <a:lumMod val="50000"/>
                  </a:schemeClr>
                </a:solidFill>
                <a:latin typeface="Arial MT"/>
                <a:cs typeface="Arial MT"/>
              </a:rPr>
              <a:t>que cada </a:t>
            </a:r>
            <a:r>
              <a:rPr sz="2824" dirty="0">
                <a:solidFill>
                  <a:schemeClr val="accent6">
                    <a:lumMod val="50000"/>
                  </a:schemeClr>
                </a:solidFill>
                <a:latin typeface="Arial MT"/>
                <a:cs typeface="Arial MT"/>
              </a:rPr>
              <a:t> </a:t>
            </a:r>
            <a:r>
              <a:rPr sz="2824" spc="-4" dirty="0">
                <a:solidFill>
                  <a:schemeClr val="accent6">
                    <a:lumMod val="50000"/>
                  </a:schemeClr>
                </a:solidFill>
                <a:latin typeface="Arial MT"/>
                <a:cs typeface="Arial MT"/>
              </a:rPr>
              <a:t>operação é representada por uma flecha. </a:t>
            </a:r>
            <a:r>
              <a:rPr sz="2824" dirty="0">
                <a:solidFill>
                  <a:schemeClr val="accent6">
                    <a:lumMod val="50000"/>
                  </a:schemeClr>
                </a:solidFill>
                <a:latin typeface="Arial MT"/>
                <a:cs typeface="Arial MT"/>
              </a:rPr>
              <a:t> </a:t>
            </a:r>
            <a:r>
              <a:rPr sz="2824" spc="-9" dirty="0">
                <a:solidFill>
                  <a:schemeClr val="accent6">
                    <a:lumMod val="50000"/>
                  </a:schemeClr>
                </a:solidFill>
                <a:latin typeface="Arial MT"/>
                <a:cs typeface="Arial MT"/>
              </a:rPr>
              <a:t>Cada </a:t>
            </a:r>
            <a:r>
              <a:rPr sz="2824" spc="-4" dirty="0">
                <a:solidFill>
                  <a:schemeClr val="accent6">
                    <a:lumMod val="50000"/>
                  </a:schemeClr>
                </a:solidFill>
                <a:latin typeface="Arial MT"/>
                <a:cs typeface="Arial MT"/>
              </a:rPr>
              <a:t>flecha tem uma ponta e uma cauda. </a:t>
            </a:r>
            <a:r>
              <a:rPr sz="2824" spc="-772" dirty="0">
                <a:solidFill>
                  <a:schemeClr val="accent6">
                    <a:lumMod val="50000"/>
                  </a:schemeClr>
                </a:solidFill>
                <a:latin typeface="Arial MT"/>
                <a:cs typeface="Arial MT"/>
              </a:rPr>
              <a:t> </a:t>
            </a:r>
            <a:endParaRPr lang="pt-BR" sz="2824" spc="-772" dirty="0">
              <a:solidFill>
                <a:schemeClr val="accent6">
                  <a:lumMod val="50000"/>
                </a:schemeClr>
              </a:solidFill>
              <a:latin typeface="Arial MT"/>
              <a:cs typeface="Arial MT"/>
            </a:endParaRPr>
          </a:p>
          <a:p>
            <a:pPr marL="772102" marR="4483" lvl="1" indent="-304256" algn="just">
              <a:spcBef>
                <a:spcPts val="79"/>
              </a:spcBef>
              <a:tabLst>
                <a:tab pos="315462" algn="l"/>
              </a:tabLst>
            </a:pPr>
            <a:r>
              <a:rPr sz="2824" spc="-9" dirty="0">
                <a:solidFill>
                  <a:schemeClr val="accent6">
                    <a:lumMod val="50000"/>
                  </a:schemeClr>
                </a:solidFill>
                <a:latin typeface="Arial MT"/>
                <a:cs typeface="Arial MT"/>
              </a:rPr>
              <a:t>A </a:t>
            </a:r>
            <a:r>
              <a:rPr sz="2824" spc="-4" dirty="0">
                <a:solidFill>
                  <a:schemeClr val="accent6">
                    <a:lumMod val="50000"/>
                  </a:schemeClr>
                </a:solidFill>
                <a:latin typeface="Arial MT"/>
                <a:cs typeface="Arial MT"/>
              </a:rPr>
              <a:t>cauda </a:t>
            </a:r>
            <a:r>
              <a:rPr sz="2824" spc="-9" dirty="0">
                <a:solidFill>
                  <a:schemeClr val="accent6">
                    <a:lumMod val="50000"/>
                  </a:schemeClr>
                </a:solidFill>
                <a:latin typeface="Arial MT"/>
                <a:cs typeface="Arial MT"/>
              </a:rPr>
              <a:t>representa </a:t>
            </a:r>
            <a:r>
              <a:rPr sz="2824" spc="-4" dirty="0">
                <a:solidFill>
                  <a:schemeClr val="accent6">
                    <a:lumMod val="50000"/>
                  </a:schemeClr>
                </a:solidFill>
                <a:latin typeface="Arial MT"/>
                <a:cs typeface="Arial MT"/>
              </a:rPr>
              <a:t>o </a:t>
            </a:r>
            <a:r>
              <a:rPr sz="2824" dirty="0">
                <a:solidFill>
                  <a:schemeClr val="accent6">
                    <a:lumMod val="50000"/>
                  </a:schemeClr>
                </a:solidFill>
                <a:latin typeface="Arial MT"/>
                <a:cs typeface="Arial MT"/>
              </a:rPr>
              <a:t>início </a:t>
            </a:r>
            <a:r>
              <a:rPr sz="2824" spc="-4" dirty="0">
                <a:solidFill>
                  <a:schemeClr val="accent6">
                    <a:lumMod val="50000"/>
                  </a:schemeClr>
                </a:solidFill>
                <a:latin typeface="Arial MT"/>
                <a:cs typeface="Arial MT"/>
              </a:rPr>
              <a:t>da operação e </a:t>
            </a:r>
            <a:r>
              <a:rPr sz="2824" spc="-777" dirty="0">
                <a:solidFill>
                  <a:schemeClr val="accent6">
                    <a:lumMod val="50000"/>
                  </a:schemeClr>
                </a:solidFill>
                <a:latin typeface="Arial MT"/>
                <a:cs typeface="Arial MT"/>
              </a:rPr>
              <a:t> </a:t>
            </a:r>
            <a:r>
              <a:rPr sz="2824" spc="-4" dirty="0">
                <a:solidFill>
                  <a:schemeClr val="accent6">
                    <a:lumMod val="50000"/>
                  </a:schemeClr>
                </a:solidFill>
                <a:latin typeface="Arial MT"/>
                <a:cs typeface="Arial MT"/>
              </a:rPr>
              <a:t>a</a:t>
            </a:r>
            <a:r>
              <a:rPr sz="2824" spc="-26" dirty="0">
                <a:solidFill>
                  <a:schemeClr val="accent6">
                    <a:lumMod val="50000"/>
                  </a:schemeClr>
                </a:solidFill>
                <a:latin typeface="Arial MT"/>
                <a:cs typeface="Arial MT"/>
              </a:rPr>
              <a:t> </a:t>
            </a:r>
            <a:r>
              <a:rPr sz="2824" spc="-4" dirty="0">
                <a:solidFill>
                  <a:schemeClr val="accent6">
                    <a:lumMod val="50000"/>
                  </a:schemeClr>
                </a:solidFill>
                <a:latin typeface="Arial MT"/>
                <a:cs typeface="Arial MT"/>
              </a:rPr>
              <a:t>ponta</a:t>
            </a:r>
            <a:r>
              <a:rPr sz="2824" dirty="0">
                <a:solidFill>
                  <a:schemeClr val="accent6">
                    <a:lumMod val="50000"/>
                  </a:schemeClr>
                </a:solidFill>
                <a:latin typeface="Arial MT"/>
                <a:cs typeface="Arial MT"/>
              </a:rPr>
              <a:t> </a:t>
            </a:r>
            <a:r>
              <a:rPr sz="2824" spc="-4" dirty="0">
                <a:solidFill>
                  <a:schemeClr val="accent6">
                    <a:lumMod val="50000"/>
                  </a:schemeClr>
                </a:solidFill>
                <a:latin typeface="Arial MT"/>
                <a:cs typeface="Arial MT"/>
              </a:rPr>
              <a:t>marca o</a:t>
            </a:r>
            <a:r>
              <a:rPr sz="2824" spc="-22" dirty="0">
                <a:solidFill>
                  <a:schemeClr val="accent6">
                    <a:lumMod val="50000"/>
                  </a:schemeClr>
                </a:solidFill>
                <a:latin typeface="Arial MT"/>
                <a:cs typeface="Arial MT"/>
              </a:rPr>
              <a:t> </a:t>
            </a:r>
            <a:r>
              <a:rPr sz="2824" spc="-4" dirty="0" err="1">
                <a:solidFill>
                  <a:schemeClr val="accent6">
                    <a:lumMod val="50000"/>
                  </a:schemeClr>
                </a:solidFill>
                <a:latin typeface="Arial MT"/>
                <a:cs typeface="Arial MT"/>
              </a:rPr>
              <a:t>seu</a:t>
            </a:r>
            <a:r>
              <a:rPr sz="2824" dirty="0">
                <a:solidFill>
                  <a:schemeClr val="accent6">
                    <a:lumMod val="50000"/>
                  </a:schemeClr>
                </a:solidFill>
                <a:latin typeface="Arial MT"/>
                <a:cs typeface="Arial MT"/>
              </a:rPr>
              <a:t> </a:t>
            </a:r>
            <a:r>
              <a:rPr sz="2824" spc="-4" dirty="0">
                <a:solidFill>
                  <a:schemeClr val="accent6">
                    <a:lumMod val="50000"/>
                  </a:schemeClr>
                </a:solidFill>
                <a:latin typeface="Arial MT"/>
                <a:cs typeface="Arial MT"/>
              </a:rPr>
              <a:t>final</a:t>
            </a:r>
            <a:r>
              <a:rPr lang="pt-BR" sz="2824" spc="-4" dirty="0">
                <a:solidFill>
                  <a:schemeClr val="accent6">
                    <a:lumMod val="50000"/>
                  </a:schemeClr>
                </a:solidFill>
                <a:latin typeface="Arial MT"/>
                <a:cs typeface="Arial MT"/>
              </a:rPr>
              <a:t>.</a:t>
            </a:r>
            <a:endParaRPr sz="2824" dirty="0">
              <a:solidFill>
                <a:schemeClr val="accent6">
                  <a:lumMod val="50000"/>
                </a:schemeClr>
              </a:solidFill>
              <a:latin typeface="Arial MT"/>
              <a:cs typeface="Arial MT"/>
            </a:endParaRPr>
          </a:p>
        </p:txBody>
      </p:sp>
      <p:sp>
        <p:nvSpPr>
          <p:cNvPr id="4" name="Rectangle 2">
            <a:extLst>
              <a:ext uri="{FF2B5EF4-FFF2-40B4-BE49-F238E27FC236}">
                <a16:creationId xmlns:a16="http://schemas.microsoft.com/office/drawing/2014/main" id="{BD329871-5019-C957-9E78-BC428515F0B0}"/>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770" y="1173370"/>
            <a:ext cx="6153521" cy="500232"/>
          </a:xfrm>
          <a:prstGeom prst="rect">
            <a:avLst/>
          </a:prstGeom>
        </p:spPr>
        <p:txBody>
          <a:bodyPr vert="horz" wrap="square" lIns="0" tIns="11206" rIns="0" bIns="0" numCol="1" rtlCol="0" anchor="ctr" anchorCtr="0" compatLnSpc="1">
            <a:prstTxWarp prst="textNoShape">
              <a:avLst/>
            </a:prstTxWarp>
            <a:spAutoFit/>
          </a:bodyPr>
          <a:lstStyle/>
          <a:p>
            <a:pPr marL="442913" indent="-442913" algn="l">
              <a:spcBef>
                <a:spcPts val="88"/>
              </a:spcBef>
              <a:buFont typeface="Arial" panose="020B0604020202020204" pitchFamily="34" charset="0"/>
              <a:buChar char="•"/>
            </a:pPr>
            <a:r>
              <a:rPr dirty="0">
                <a:solidFill>
                  <a:schemeClr val="accent6">
                    <a:lumMod val="50000"/>
                  </a:schemeClr>
                </a:solidFill>
              </a:rPr>
              <a:t>Diagrama</a:t>
            </a:r>
            <a:r>
              <a:rPr spc="-84" dirty="0">
                <a:solidFill>
                  <a:schemeClr val="accent6">
                    <a:lumMod val="50000"/>
                  </a:schemeClr>
                </a:solidFill>
              </a:rPr>
              <a:t> </a:t>
            </a:r>
            <a:r>
              <a:rPr spc="-4" dirty="0">
                <a:solidFill>
                  <a:schemeClr val="accent6">
                    <a:lumMod val="50000"/>
                  </a:schemeClr>
                </a:solidFill>
              </a:rPr>
              <a:t>de</a:t>
            </a:r>
            <a:r>
              <a:rPr spc="-40" dirty="0">
                <a:solidFill>
                  <a:schemeClr val="accent6">
                    <a:lumMod val="50000"/>
                  </a:schemeClr>
                </a:solidFill>
              </a:rPr>
              <a:t> </a:t>
            </a:r>
            <a:r>
              <a:rPr spc="-4" dirty="0">
                <a:solidFill>
                  <a:schemeClr val="accent6">
                    <a:lumMod val="50000"/>
                  </a:schemeClr>
                </a:solidFill>
              </a:rPr>
              <a:t>Flechas</a:t>
            </a:r>
          </a:p>
        </p:txBody>
      </p:sp>
      <p:pic>
        <p:nvPicPr>
          <p:cNvPr id="3" name="object 3"/>
          <p:cNvPicPr/>
          <p:nvPr/>
        </p:nvPicPr>
        <p:blipFill>
          <a:blip r:embed="rId2" cstate="print"/>
          <a:stretch>
            <a:fillRect/>
          </a:stretch>
        </p:blipFill>
        <p:spPr>
          <a:xfrm>
            <a:off x="1348509" y="1878622"/>
            <a:ext cx="7195453" cy="4734614"/>
          </a:xfrm>
          <a:prstGeom prst="rect">
            <a:avLst/>
          </a:prstGeom>
        </p:spPr>
      </p:pic>
      <p:sp>
        <p:nvSpPr>
          <p:cNvPr id="4" name="Rectangle 2">
            <a:extLst>
              <a:ext uri="{FF2B5EF4-FFF2-40B4-BE49-F238E27FC236}">
                <a16:creationId xmlns:a16="http://schemas.microsoft.com/office/drawing/2014/main" id="{DA2294EB-B832-FCD8-3F6B-D29C424B45DE}"/>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0005" y="1019545"/>
            <a:ext cx="8839268" cy="2253875"/>
          </a:xfrm>
          <a:prstGeom prst="rect">
            <a:avLst/>
          </a:prstGeom>
        </p:spPr>
        <p:txBody>
          <a:bodyPr vert="horz" wrap="square" lIns="0" tIns="10085" rIns="0" bIns="0" rtlCol="0">
            <a:spAutoFit/>
          </a:bodyPr>
          <a:lstStyle/>
          <a:p>
            <a:pPr marL="360363" marR="4483" indent="-349250">
              <a:spcBef>
                <a:spcPts val="79"/>
              </a:spcBef>
              <a:tabLst>
                <a:tab pos="360363" algn="l"/>
              </a:tabLst>
            </a:pPr>
            <a:r>
              <a:rPr lang="pt-BR" sz="3200" dirty="0"/>
              <a:t>Atividade</a:t>
            </a:r>
            <a:r>
              <a:rPr lang="pt-BR" sz="3200" spc="-97" dirty="0"/>
              <a:t> </a:t>
            </a:r>
            <a:r>
              <a:rPr lang="pt-BR" sz="3200" spc="-4" dirty="0"/>
              <a:t>Fantasma</a:t>
            </a:r>
          </a:p>
          <a:p>
            <a:pPr marL="772102" marR="4483" lvl="1" indent="-304256">
              <a:spcBef>
                <a:spcPts val="79"/>
              </a:spcBef>
              <a:tabLst>
                <a:tab pos="314902" algn="l"/>
                <a:tab pos="315462" algn="l"/>
              </a:tabLst>
            </a:pPr>
            <a:r>
              <a:rPr sz="2800" spc="-9" dirty="0">
                <a:solidFill>
                  <a:schemeClr val="accent6">
                    <a:lumMod val="50000"/>
                  </a:schemeClr>
                </a:solidFill>
                <a:latin typeface="Arial MT"/>
                <a:cs typeface="Arial MT"/>
              </a:rPr>
              <a:t>É </a:t>
            </a:r>
            <a:r>
              <a:rPr sz="2800" spc="-4" dirty="0">
                <a:solidFill>
                  <a:schemeClr val="accent6">
                    <a:lumMod val="50000"/>
                  </a:schemeClr>
                </a:solidFill>
                <a:latin typeface="Arial MT"/>
                <a:cs typeface="Arial MT"/>
              </a:rPr>
              <a:t>uma flecha tracejada usada como </a:t>
            </a:r>
            <a:r>
              <a:rPr sz="2800" dirty="0">
                <a:solidFill>
                  <a:schemeClr val="accent6">
                    <a:lumMod val="50000"/>
                  </a:schemeClr>
                </a:solidFill>
                <a:latin typeface="Arial MT"/>
                <a:cs typeface="Arial MT"/>
              </a:rPr>
              <a:t> </a:t>
            </a:r>
            <a:r>
              <a:rPr sz="2800" spc="-4" dirty="0">
                <a:solidFill>
                  <a:schemeClr val="accent6">
                    <a:lumMod val="50000"/>
                  </a:schemeClr>
                </a:solidFill>
                <a:latin typeface="Arial MT"/>
                <a:cs typeface="Arial MT"/>
              </a:rPr>
              <a:t>artifício </a:t>
            </a:r>
            <a:r>
              <a:rPr sz="2800" spc="-9" dirty="0">
                <a:solidFill>
                  <a:schemeClr val="accent6">
                    <a:lumMod val="50000"/>
                  </a:schemeClr>
                </a:solidFill>
                <a:latin typeface="Arial MT"/>
                <a:cs typeface="Arial MT"/>
              </a:rPr>
              <a:t>para </a:t>
            </a:r>
            <a:r>
              <a:rPr sz="2800" dirty="0">
                <a:solidFill>
                  <a:schemeClr val="accent6">
                    <a:lumMod val="50000"/>
                  </a:schemeClr>
                </a:solidFill>
                <a:latin typeface="Arial MT"/>
                <a:cs typeface="Arial MT"/>
              </a:rPr>
              <a:t>identificar </a:t>
            </a:r>
            <a:r>
              <a:rPr sz="2800" spc="-4" dirty="0">
                <a:solidFill>
                  <a:schemeClr val="accent6">
                    <a:lumMod val="50000"/>
                  </a:schemeClr>
                </a:solidFill>
                <a:latin typeface="Arial MT"/>
                <a:cs typeface="Arial MT"/>
              </a:rPr>
              <a:t>a dependência </a:t>
            </a:r>
            <a:r>
              <a:rPr sz="2800" dirty="0">
                <a:solidFill>
                  <a:schemeClr val="accent6">
                    <a:lumMod val="50000"/>
                  </a:schemeClr>
                </a:solidFill>
                <a:latin typeface="Arial MT"/>
                <a:cs typeface="Arial MT"/>
              </a:rPr>
              <a:t> </a:t>
            </a:r>
            <a:r>
              <a:rPr sz="2800" spc="-9" dirty="0">
                <a:solidFill>
                  <a:schemeClr val="accent6">
                    <a:lumMod val="50000"/>
                  </a:schemeClr>
                </a:solidFill>
                <a:latin typeface="Arial MT"/>
                <a:cs typeface="Arial MT"/>
              </a:rPr>
              <a:t>entre </a:t>
            </a:r>
            <a:r>
              <a:rPr sz="2800" spc="-4" dirty="0">
                <a:solidFill>
                  <a:schemeClr val="accent6">
                    <a:lumMod val="50000"/>
                  </a:schemeClr>
                </a:solidFill>
                <a:latin typeface="Arial MT"/>
                <a:cs typeface="Arial MT"/>
              </a:rPr>
              <a:t>operações. </a:t>
            </a:r>
            <a:r>
              <a:rPr sz="2800" spc="-9" dirty="0">
                <a:solidFill>
                  <a:schemeClr val="accent6">
                    <a:lumMod val="50000"/>
                  </a:schemeClr>
                </a:solidFill>
                <a:latin typeface="Arial MT"/>
                <a:cs typeface="Arial MT"/>
              </a:rPr>
              <a:t>É </a:t>
            </a:r>
            <a:r>
              <a:rPr sz="2800" spc="-4" dirty="0">
                <a:solidFill>
                  <a:schemeClr val="accent6">
                    <a:lumMod val="50000"/>
                  </a:schemeClr>
                </a:solidFill>
                <a:latin typeface="Arial MT"/>
                <a:cs typeface="Arial MT"/>
              </a:rPr>
              <a:t>também chamada de </a:t>
            </a:r>
            <a:r>
              <a:rPr sz="2800" spc="-772" dirty="0">
                <a:solidFill>
                  <a:schemeClr val="accent6">
                    <a:lumMod val="50000"/>
                  </a:schemeClr>
                </a:solidFill>
                <a:latin typeface="Arial MT"/>
                <a:cs typeface="Arial MT"/>
              </a:rPr>
              <a:t> </a:t>
            </a:r>
            <a:r>
              <a:rPr sz="2800" spc="-4" dirty="0">
                <a:solidFill>
                  <a:schemeClr val="accent6">
                    <a:lumMod val="50000"/>
                  </a:schemeClr>
                </a:solidFill>
                <a:latin typeface="Arial MT"/>
                <a:cs typeface="Arial MT"/>
              </a:rPr>
              <a:t>operação</a:t>
            </a:r>
            <a:r>
              <a:rPr sz="2800" spc="-31" dirty="0">
                <a:solidFill>
                  <a:schemeClr val="accent6">
                    <a:lumMod val="50000"/>
                  </a:schemeClr>
                </a:solidFill>
                <a:latin typeface="Arial MT"/>
                <a:cs typeface="Arial MT"/>
              </a:rPr>
              <a:t> </a:t>
            </a:r>
            <a:r>
              <a:rPr sz="2800" spc="-4" dirty="0">
                <a:solidFill>
                  <a:schemeClr val="accent6">
                    <a:lumMod val="50000"/>
                  </a:schemeClr>
                </a:solidFill>
                <a:latin typeface="Arial MT"/>
                <a:cs typeface="Arial MT"/>
              </a:rPr>
              <a:t>imaginária</a:t>
            </a:r>
            <a:r>
              <a:rPr sz="2800" spc="-26" dirty="0">
                <a:solidFill>
                  <a:schemeClr val="accent6">
                    <a:lumMod val="50000"/>
                  </a:schemeClr>
                </a:solidFill>
                <a:latin typeface="Arial MT"/>
                <a:cs typeface="Arial MT"/>
              </a:rPr>
              <a:t> </a:t>
            </a:r>
            <a:r>
              <a:rPr sz="2800" spc="-4" dirty="0">
                <a:solidFill>
                  <a:schemeClr val="accent6">
                    <a:lumMod val="50000"/>
                  </a:schemeClr>
                </a:solidFill>
                <a:latin typeface="Arial MT"/>
                <a:cs typeface="Arial MT"/>
              </a:rPr>
              <a:t>e não </a:t>
            </a:r>
            <a:r>
              <a:rPr sz="2800" spc="-9" dirty="0">
                <a:solidFill>
                  <a:schemeClr val="accent6">
                    <a:lumMod val="50000"/>
                  </a:schemeClr>
                </a:solidFill>
                <a:latin typeface="Arial MT"/>
                <a:cs typeface="Arial MT"/>
              </a:rPr>
              <a:t>requer</a:t>
            </a:r>
            <a:r>
              <a:rPr sz="2800" spc="-13" dirty="0">
                <a:solidFill>
                  <a:schemeClr val="accent6">
                    <a:lumMod val="50000"/>
                  </a:schemeClr>
                </a:solidFill>
                <a:latin typeface="Arial MT"/>
                <a:cs typeface="Arial MT"/>
              </a:rPr>
              <a:t> </a:t>
            </a:r>
            <a:r>
              <a:rPr sz="2800" spc="-4" dirty="0">
                <a:solidFill>
                  <a:schemeClr val="accent6">
                    <a:lumMod val="50000"/>
                  </a:schemeClr>
                </a:solidFill>
                <a:latin typeface="Arial MT"/>
                <a:cs typeface="Arial MT"/>
              </a:rPr>
              <a:t>tempo.</a:t>
            </a:r>
            <a:endParaRPr sz="2800" dirty="0">
              <a:solidFill>
                <a:schemeClr val="accent6">
                  <a:lumMod val="50000"/>
                </a:schemeClr>
              </a:solidFill>
              <a:latin typeface="Arial MT"/>
              <a:cs typeface="Arial MT"/>
            </a:endParaRPr>
          </a:p>
        </p:txBody>
      </p:sp>
      <p:sp>
        <p:nvSpPr>
          <p:cNvPr id="4" name="Rectangle 2">
            <a:extLst>
              <a:ext uri="{FF2B5EF4-FFF2-40B4-BE49-F238E27FC236}">
                <a16:creationId xmlns:a16="http://schemas.microsoft.com/office/drawing/2014/main" id="{46BCC68B-0593-05EB-C546-9D963642D765}"/>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910" y="1181974"/>
            <a:ext cx="7527636" cy="500232"/>
          </a:xfrm>
          <a:prstGeom prst="rect">
            <a:avLst/>
          </a:prstGeom>
        </p:spPr>
        <p:txBody>
          <a:bodyPr vert="horz" wrap="square" lIns="0" tIns="11206" rIns="0" bIns="0" numCol="1" rtlCol="0" anchor="ctr" anchorCtr="0" compatLnSpc="1">
            <a:prstTxWarp prst="textNoShape">
              <a:avLst/>
            </a:prstTxWarp>
            <a:spAutoFit/>
          </a:bodyPr>
          <a:lstStyle/>
          <a:p>
            <a:pPr marL="468313" indent="-457200" algn="l">
              <a:spcBef>
                <a:spcPts val="88"/>
              </a:spcBef>
              <a:buFont typeface="Arial" panose="020B0604020202020204" pitchFamily="34" charset="0"/>
              <a:buChar char="•"/>
            </a:pPr>
            <a:r>
              <a:rPr dirty="0">
                <a:solidFill>
                  <a:schemeClr val="accent6">
                    <a:lumMod val="50000"/>
                  </a:schemeClr>
                </a:solidFill>
              </a:rPr>
              <a:t>Atividade</a:t>
            </a:r>
            <a:r>
              <a:rPr spc="-97" dirty="0">
                <a:solidFill>
                  <a:schemeClr val="accent6">
                    <a:lumMod val="50000"/>
                  </a:schemeClr>
                </a:solidFill>
              </a:rPr>
              <a:t> </a:t>
            </a:r>
            <a:r>
              <a:rPr spc="-4" dirty="0">
                <a:solidFill>
                  <a:schemeClr val="accent6">
                    <a:lumMod val="50000"/>
                  </a:schemeClr>
                </a:solidFill>
              </a:rPr>
              <a:t>Fantasma</a:t>
            </a:r>
          </a:p>
        </p:txBody>
      </p:sp>
      <p:sp>
        <p:nvSpPr>
          <p:cNvPr id="4" name="Rectangle 2">
            <a:extLst>
              <a:ext uri="{FF2B5EF4-FFF2-40B4-BE49-F238E27FC236}">
                <a16:creationId xmlns:a16="http://schemas.microsoft.com/office/drawing/2014/main" id="{8764D990-39E6-EBCB-3C29-BF4885E5218E}"/>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grpSp>
        <p:nvGrpSpPr>
          <p:cNvPr id="9" name="Agrupar 8">
            <a:extLst>
              <a:ext uri="{FF2B5EF4-FFF2-40B4-BE49-F238E27FC236}">
                <a16:creationId xmlns:a16="http://schemas.microsoft.com/office/drawing/2014/main" id="{BAC9AD97-449C-7867-DA85-520DD4D6E669}"/>
              </a:ext>
            </a:extLst>
          </p:cNvPr>
          <p:cNvGrpSpPr/>
          <p:nvPr/>
        </p:nvGrpSpPr>
        <p:grpSpPr>
          <a:xfrm>
            <a:off x="785091" y="1952512"/>
            <a:ext cx="6979239" cy="4753087"/>
            <a:chOff x="785091" y="1952512"/>
            <a:chExt cx="6979239" cy="4753087"/>
          </a:xfrm>
        </p:grpSpPr>
        <p:pic>
          <p:nvPicPr>
            <p:cNvPr id="3" name="object 3"/>
            <p:cNvPicPr/>
            <p:nvPr/>
          </p:nvPicPr>
          <p:blipFill>
            <a:blip r:embed="rId2" cstate="print"/>
            <a:stretch>
              <a:fillRect/>
            </a:stretch>
          </p:blipFill>
          <p:spPr>
            <a:xfrm>
              <a:off x="785091" y="1952512"/>
              <a:ext cx="6979239" cy="4753087"/>
            </a:xfrm>
            <a:prstGeom prst="rect">
              <a:avLst/>
            </a:prstGeom>
          </p:spPr>
        </p:pic>
        <p:sp>
          <p:nvSpPr>
            <p:cNvPr id="8" name="Elipse 7">
              <a:extLst>
                <a:ext uri="{FF2B5EF4-FFF2-40B4-BE49-F238E27FC236}">
                  <a16:creationId xmlns:a16="http://schemas.microsoft.com/office/drawing/2014/main" id="{37F0804A-D288-8A14-521D-75FA77E5BF32}"/>
                </a:ext>
              </a:extLst>
            </p:cNvPr>
            <p:cNvSpPr/>
            <p:nvPr/>
          </p:nvSpPr>
          <p:spPr bwMode="auto">
            <a:xfrm>
              <a:off x="3556000" y="3121891"/>
              <a:ext cx="1191490" cy="2724727"/>
            </a:xfrm>
            <a:prstGeom prst="ellipse">
              <a:avLst/>
            </a:prstGeom>
            <a:noFill/>
            <a:ln w="38100" cap="flat" cmpd="sng" algn="ctr">
              <a:solidFill>
                <a:srgbClr val="FF0000"/>
              </a:solidFill>
              <a:prstDash val="sysDot"/>
              <a:round/>
              <a:headEnd type="none" w="med" len="med"/>
              <a:tailEnd type="none" w="med" len="med"/>
              <a:extLst>
                <a:ext uri="{C807C97D-BFC1-408E-A445-0C87EB9F89A2}">
                  <ask:lineSketchStyleProps xmlns:ask="http://schemas.microsoft.com/office/drawing/2018/sketchyshapes" sd="1219033472">
                    <a:custGeom>
                      <a:avLst/>
                      <a:gdLst>
                        <a:gd name="connsiteX0" fmla="*/ 0 w 1191490"/>
                        <a:gd name="connsiteY0" fmla="*/ 1362364 h 2724727"/>
                        <a:gd name="connsiteX1" fmla="*/ 595745 w 1191490"/>
                        <a:gd name="connsiteY1" fmla="*/ 0 h 2724727"/>
                        <a:gd name="connsiteX2" fmla="*/ 1191490 w 1191490"/>
                        <a:gd name="connsiteY2" fmla="*/ 1362364 h 2724727"/>
                        <a:gd name="connsiteX3" fmla="*/ 595745 w 1191490"/>
                        <a:gd name="connsiteY3" fmla="*/ 2724728 h 2724727"/>
                        <a:gd name="connsiteX4" fmla="*/ 0 w 1191490"/>
                        <a:gd name="connsiteY4" fmla="*/ 1362364 h 272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490" h="2724727" extrusionOk="0">
                          <a:moveTo>
                            <a:pt x="0" y="1362364"/>
                          </a:moveTo>
                          <a:cubicBezTo>
                            <a:pt x="-12834" y="602035"/>
                            <a:pt x="253883" y="4819"/>
                            <a:pt x="595745" y="0"/>
                          </a:cubicBezTo>
                          <a:cubicBezTo>
                            <a:pt x="1004998" y="16891"/>
                            <a:pt x="1112107" y="612475"/>
                            <a:pt x="1191490" y="1362364"/>
                          </a:cubicBezTo>
                          <a:cubicBezTo>
                            <a:pt x="1149967" y="2155326"/>
                            <a:pt x="923039" y="2734273"/>
                            <a:pt x="595745" y="2724728"/>
                          </a:cubicBezTo>
                          <a:cubicBezTo>
                            <a:pt x="144671" y="2657950"/>
                            <a:pt x="87542" y="2156605"/>
                            <a:pt x="0" y="1362364"/>
                          </a:cubicBezTo>
                          <a:close/>
                        </a:path>
                      </a:pathLst>
                    </a:custGeom>
                    <ask:type>
                      <ask:lineSketchNone/>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457200" algn="l" defTabSz="914400" rtl="0" eaLnBrk="1" fontAlgn="base" latinLnBrk="0" hangingPunct="1">
                <a:lnSpc>
                  <a:spcPct val="100000"/>
                </a:lnSpc>
                <a:spcBef>
                  <a:spcPct val="0"/>
                </a:spcBef>
                <a:spcAft>
                  <a:spcPct val="0"/>
                </a:spcAft>
                <a:buClrTx/>
                <a:buSzTx/>
                <a:buFontTx/>
                <a:buChar char="•"/>
                <a:tabLst/>
              </a:pPr>
              <a:endParaRPr kumimoji="0" lang="pt-BR" sz="2400" b="0" i="0" u="none" strike="noStrike" cap="none" normalizeH="0" baseline="0">
                <a:ln>
                  <a:noFill/>
                </a:ln>
                <a:solidFill>
                  <a:schemeClr val="tx1"/>
                </a:solidFill>
                <a:effectLst/>
                <a:latin typeface="Times New Roman" panose="02020603050405020304" pitchFamily="18"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0836" y="1034473"/>
            <a:ext cx="6567055" cy="2540137"/>
          </a:xfrm>
          <a:prstGeom prst="rect">
            <a:avLst/>
          </a:prstGeom>
        </p:spPr>
        <p:txBody>
          <a:bodyPr vert="horz" wrap="square" lIns="0" tIns="97491" rIns="0" bIns="0" rtlCol="0">
            <a:spAutoFit/>
          </a:bodyPr>
          <a:lstStyle/>
          <a:p>
            <a:pPr marL="11206">
              <a:spcBef>
                <a:spcPts val="768"/>
              </a:spcBef>
            </a:pPr>
            <a:r>
              <a:rPr lang="pt-BR" sz="3200" dirty="0"/>
              <a:t>  Atividade</a:t>
            </a:r>
            <a:r>
              <a:rPr lang="pt-BR" sz="3200" spc="-97" dirty="0"/>
              <a:t> </a:t>
            </a:r>
            <a:r>
              <a:rPr lang="pt-BR" sz="3200" spc="-4" dirty="0"/>
              <a:t>Fantasma</a:t>
            </a:r>
          </a:p>
          <a:p>
            <a:pPr marL="468406" lvl="1">
              <a:spcBef>
                <a:spcPts val="768"/>
              </a:spcBef>
            </a:pPr>
            <a:r>
              <a:rPr lang="pt-BR" sz="2800" spc="-9" dirty="0">
                <a:solidFill>
                  <a:schemeClr val="accent6">
                    <a:lumMod val="50000"/>
                  </a:schemeClr>
                </a:solidFill>
                <a:latin typeface="Arial MT"/>
                <a:cs typeface="Arial MT"/>
              </a:rPr>
              <a:t> </a:t>
            </a:r>
            <a:r>
              <a:rPr sz="2800" spc="-9" dirty="0" err="1">
                <a:solidFill>
                  <a:schemeClr val="accent6">
                    <a:lumMod val="50000"/>
                  </a:schemeClr>
                </a:solidFill>
                <a:latin typeface="Arial MT"/>
                <a:cs typeface="Arial MT"/>
              </a:rPr>
              <a:t>Temos</a:t>
            </a:r>
            <a:r>
              <a:rPr sz="2800" spc="-18" dirty="0">
                <a:solidFill>
                  <a:schemeClr val="accent6">
                    <a:lumMod val="50000"/>
                  </a:schemeClr>
                </a:solidFill>
                <a:latin typeface="Arial MT"/>
                <a:cs typeface="Arial MT"/>
              </a:rPr>
              <a:t> </a:t>
            </a:r>
            <a:r>
              <a:rPr sz="2800" spc="-4" dirty="0">
                <a:solidFill>
                  <a:schemeClr val="accent6">
                    <a:lumMod val="50000"/>
                  </a:schemeClr>
                </a:solidFill>
                <a:latin typeface="Arial MT"/>
                <a:cs typeface="Arial MT"/>
              </a:rPr>
              <a:t>as</a:t>
            </a:r>
            <a:r>
              <a:rPr sz="2800" spc="-13" dirty="0">
                <a:solidFill>
                  <a:schemeClr val="accent6">
                    <a:lumMod val="50000"/>
                  </a:schemeClr>
                </a:solidFill>
                <a:latin typeface="Arial MT"/>
                <a:cs typeface="Arial MT"/>
              </a:rPr>
              <a:t> </a:t>
            </a:r>
            <a:r>
              <a:rPr sz="2800" spc="-4" dirty="0">
                <a:solidFill>
                  <a:schemeClr val="accent6">
                    <a:lumMod val="50000"/>
                  </a:schemeClr>
                </a:solidFill>
                <a:latin typeface="Arial MT"/>
                <a:cs typeface="Arial MT"/>
              </a:rPr>
              <a:t>seguintes</a:t>
            </a:r>
            <a:r>
              <a:rPr sz="2800" spc="-13" dirty="0">
                <a:solidFill>
                  <a:schemeClr val="accent6">
                    <a:lumMod val="50000"/>
                  </a:schemeClr>
                </a:solidFill>
                <a:latin typeface="Arial MT"/>
                <a:cs typeface="Arial MT"/>
              </a:rPr>
              <a:t> </a:t>
            </a:r>
            <a:r>
              <a:rPr sz="2800" spc="-4" dirty="0" err="1">
                <a:solidFill>
                  <a:schemeClr val="accent6">
                    <a:lumMod val="50000"/>
                  </a:schemeClr>
                </a:solidFill>
                <a:latin typeface="Arial MT"/>
                <a:cs typeface="Arial MT"/>
              </a:rPr>
              <a:t>condições</a:t>
            </a:r>
            <a:r>
              <a:rPr sz="2800" spc="-4" dirty="0">
                <a:solidFill>
                  <a:schemeClr val="accent6">
                    <a:lumMod val="50000"/>
                  </a:schemeClr>
                </a:solidFill>
                <a:latin typeface="Arial MT"/>
                <a:cs typeface="Arial MT"/>
              </a:rPr>
              <a:t>:</a:t>
            </a:r>
            <a:endParaRPr lang="pt-BR" sz="2800" spc="-4" dirty="0">
              <a:solidFill>
                <a:schemeClr val="accent6">
                  <a:lumMod val="50000"/>
                </a:schemeClr>
              </a:solidFill>
              <a:latin typeface="Arial MT"/>
              <a:cs typeface="Arial MT"/>
            </a:endParaRPr>
          </a:p>
          <a:p>
            <a:pPr marL="925606" lvl="2">
              <a:spcBef>
                <a:spcPts val="768"/>
              </a:spcBef>
            </a:pPr>
            <a:r>
              <a:rPr lang="pt-BR" spc="-9" dirty="0">
                <a:solidFill>
                  <a:srgbClr val="326599"/>
                </a:solidFill>
                <a:latin typeface="Arial MT"/>
                <a:cs typeface="Arial MT"/>
              </a:rPr>
              <a:t> </a:t>
            </a:r>
            <a:r>
              <a:rPr spc="-9" dirty="0">
                <a:solidFill>
                  <a:srgbClr val="326599"/>
                </a:solidFill>
                <a:latin typeface="Arial MT"/>
                <a:cs typeface="Arial MT"/>
              </a:rPr>
              <a:t>W</a:t>
            </a:r>
            <a:r>
              <a:rPr spc="-31" dirty="0">
                <a:solidFill>
                  <a:srgbClr val="326599"/>
                </a:solidFill>
                <a:latin typeface="Arial MT"/>
                <a:cs typeface="Arial MT"/>
              </a:rPr>
              <a:t> </a:t>
            </a:r>
            <a:r>
              <a:rPr spc="-4" dirty="0">
                <a:solidFill>
                  <a:srgbClr val="326599"/>
                </a:solidFill>
                <a:latin typeface="Arial MT"/>
                <a:cs typeface="Arial MT"/>
              </a:rPr>
              <a:t>deve</a:t>
            </a:r>
            <a:r>
              <a:rPr spc="-13" dirty="0">
                <a:solidFill>
                  <a:srgbClr val="326599"/>
                </a:solidFill>
                <a:latin typeface="Arial MT"/>
                <a:cs typeface="Arial MT"/>
              </a:rPr>
              <a:t> </a:t>
            </a:r>
            <a:r>
              <a:rPr spc="-4" dirty="0">
                <a:solidFill>
                  <a:srgbClr val="326599"/>
                </a:solidFill>
                <a:latin typeface="Arial MT"/>
                <a:cs typeface="Arial MT"/>
              </a:rPr>
              <a:t>preceder</a:t>
            </a:r>
            <a:r>
              <a:rPr spc="-26" dirty="0">
                <a:solidFill>
                  <a:srgbClr val="326599"/>
                </a:solidFill>
                <a:latin typeface="Arial MT"/>
                <a:cs typeface="Arial MT"/>
              </a:rPr>
              <a:t> </a:t>
            </a:r>
            <a:r>
              <a:rPr spc="-26" dirty="0">
                <a:solidFill>
                  <a:srgbClr val="FF0000"/>
                </a:solidFill>
                <a:latin typeface="Arial MT"/>
                <a:cs typeface="Arial MT"/>
              </a:rPr>
              <a:t>Y</a:t>
            </a:r>
            <a:r>
              <a:rPr spc="-26" dirty="0">
                <a:solidFill>
                  <a:srgbClr val="326599"/>
                </a:solidFill>
                <a:latin typeface="Arial MT"/>
                <a:cs typeface="Arial MT"/>
              </a:rPr>
              <a:t>;</a:t>
            </a:r>
            <a:endParaRPr lang="pt-BR" spc="-26" dirty="0">
              <a:solidFill>
                <a:srgbClr val="326599"/>
              </a:solidFill>
              <a:latin typeface="Arial MT"/>
              <a:cs typeface="Arial MT"/>
            </a:endParaRPr>
          </a:p>
          <a:p>
            <a:pPr marL="925606" lvl="2">
              <a:spcBef>
                <a:spcPts val="768"/>
              </a:spcBef>
            </a:pPr>
            <a:r>
              <a:rPr lang="pt-BR" spc="-9" dirty="0">
                <a:solidFill>
                  <a:srgbClr val="326599"/>
                </a:solidFill>
                <a:latin typeface="Arial MT"/>
                <a:cs typeface="Arial MT"/>
              </a:rPr>
              <a:t> </a:t>
            </a:r>
            <a:r>
              <a:rPr b="1" spc="-9" dirty="0">
                <a:solidFill>
                  <a:srgbClr val="FFC000"/>
                </a:solidFill>
                <a:latin typeface="Arial MT"/>
                <a:cs typeface="Arial MT"/>
              </a:rPr>
              <a:t>K</a:t>
            </a:r>
            <a:r>
              <a:rPr spc="-35" dirty="0">
                <a:solidFill>
                  <a:srgbClr val="326599"/>
                </a:solidFill>
                <a:latin typeface="Arial MT"/>
                <a:cs typeface="Arial MT"/>
              </a:rPr>
              <a:t> </a:t>
            </a:r>
            <a:r>
              <a:rPr spc="-4" dirty="0">
                <a:solidFill>
                  <a:srgbClr val="326599"/>
                </a:solidFill>
                <a:latin typeface="Arial MT"/>
                <a:cs typeface="Arial MT"/>
              </a:rPr>
              <a:t>deve</a:t>
            </a:r>
            <a:r>
              <a:rPr spc="-18" dirty="0">
                <a:solidFill>
                  <a:srgbClr val="326599"/>
                </a:solidFill>
                <a:latin typeface="Arial MT"/>
                <a:cs typeface="Arial MT"/>
              </a:rPr>
              <a:t> </a:t>
            </a:r>
            <a:r>
              <a:rPr spc="-4" dirty="0">
                <a:solidFill>
                  <a:srgbClr val="326599"/>
                </a:solidFill>
                <a:latin typeface="Arial MT"/>
                <a:cs typeface="Arial MT"/>
              </a:rPr>
              <a:t>preceder</a:t>
            </a:r>
            <a:r>
              <a:rPr spc="-22" dirty="0">
                <a:solidFill>
                  <a:srgbClr val="326599"/>
                </a:solidFill>
                <a:latin typeface="Arial MT"/>
                <a:cs typeface="Arial MT"/>
              </a:rPr>
              <a:t> </a:t>
            </a:r>
            <a:r>
              <a:rPr spc="-9" dirty="0">
                <a:solidFill>
                  <a:srgbClr val="00B050"/>
                </a:solidFill>
                <a:latin typeface="Arial MT"/>
                <a:cs typeface="Arial MT"/>
              </a:rPr>
              <a:t>Z</a:t>
            </a:r>
            <a:r>
              <a:rPr spc="-9" dirty="0">
                <a:solidFill>
                  <a:srgbClr val="326599"/>
                </a:solidFill>
                <a:latin typeface="Arial MT"/>
                <a:cs typeface="Arial MT"/>
              </a:rPr>
              <a:t>;</a:t>
            </a:r>
            <a:endParaRPr lang="pt-BR" spc="-9" dirty="0">
              <a:solidFill>
                <a:srgbClr val="326599"/>
              </a:solidFill>
              <a:latin typeface="Arial MT"/>
              <a:cs typeface="Arial MT"/>
            </a:endParaRPr>
          </a:p>
          <a:p>
            <a:pPr marL="925606" lvl="2">
              <a:spcBef>
                <a:spcPts val="768"/>
              </a:spcBef>
            </a:pPr>
            <a:r>
              <a:rPr lang="pt-BR" spc="-9" dirty="0">
                <a:solidFill>
                  <a:srgbClr val="326599"/>
                </a:solidFill>
                <a:latin typeface="Arial MT"/>
                <a:cs typeface="Arial MT"/>
              </a:rPr>
              <a:t> </a:t>
            </a:r>
            <a:r>
              <a:rPr spc="-9" dirty="0">
                <a:solidFill>
                  <a:srgbClr val="FF0000"/>
                </a:solidFill>
                <a:latin typeface="Arial MT"/>
                <a:cs typeface="Arial MT"/>
              </a:rPr>
              <a:t>Y</a:t>
            </a:r>
            <a:r>
              <a:rPr spc="-26" dirty="0">
                <a:solidFill>
                  <a:srgbClr val="326599"/>
                </a:solidFill>
                <a:latin typeface="Arial MT"/>
                <a:cs typeface="Arial MT"/>
              </a:rPr>
              <a:t> </a:t>
            </a:r>
            <a:r>
              <a:rPr spc="-4" dirty="0">
                <a:solidFill>
                  <a:srgbClr val="326599"/>
                </a:solidFill>
                <a:latin typeface="Arial MT"/>
                <a:cs typeface="Arial MT"/>
              </a:rPr>
              <a:t>deve seguir-se</a:t>
            </a:r>
            <a:r>
              <a:rPr spc="-31" dirty="0">
                <a:solidFill>
                  <a:srgbClr val="326599"/>
                </a:solidFill>
                <a:latin typeface="Arial MT"/>
                <a:cs typeface="Arial MT"/>
              </a:rPr>
              <a:t> </a:t>
            </a:r>
            <a:r>
              <a:rPr spc="-4" dirty="0">
                <a:solidFill>
                  <a:srgbClr val="326599"/>
                </a:solidFill>
                <a:latin typeface="Arial MT"/>
                <a:cs typeface="Arial MT"/>
              </a:rPr>
              <a:t>a </a:t>
            </a:r>
            <a:r>
              <a:rPr spc="-9" dirty="0">
                <a:solidFill>
                  <a:srgbClr val="326599"/>
                </a:solidFill>
                <a:latin typeface="Arial MT"/>
                <a:cs typeface="Arial MT"/>
              </a:rPr>
              <a:t>W</a:t>
            </a:r>
            <a:r>
              <a:rPr spc="-4" dirty="0">
                <a:solidFill>
                  <a:srgbClr val="326599"/>
                </a:solidFill>
                <a:latin typeface="Arial MT"/>
                <a:cs typeface="Arial MT"/>
              </a:rPr>
              <a:t> e </a:t>
            </a:r>
            <a:r>
              <a:rPr b="1" spc="-4" dirty="0">
                <a:solidFill>
                  <a:srgbClr val="FFC000"/>
                </a:solidFill>
                <a:latin typeface="Arial MT"/>
                <a:cs typeface="Arial MT"/>
              </a:rPr>
              <a:t>K</a:t>
            </a:r>
            <a:r>
              <a:rPr spc="-4" dirty="0">
                <a:solidFill>
                  <a:srgbClr val="326599"/>
                </a:solidFill>
                <a:latin typeface="Arial MT"/>
                <a:cs typeface="Arial MT"/>
              </a:rPr>
              <a:t>.</a:t>
            </a:r>
            <a:endParaRPr dirty="0">
              <a:latin typeface="Arial MT"/>
              <a:cs typeface="Arial MT"/>
            </a:endParaRPr>
          </a:p>
        </p:txBody>
      </p:sp>
      <p:sp>
        <p:nvSpPr>
          <p:cNvPr id="5" name="Rectangle 2">
            <a:extLst>
              <a:ext uri="{FF2B5EF4-FFF2-40B4-BE49-F238E27FC236}">
                <a16:creationId xmlns:a16="http://schemas.microsoft.com/office/drawing/2014/main" id="{AEF6124F-AA2C-8905-7412-A82558270BB3}"/>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grpSp>
        <p:nvGrpSpPr>
          <p:cNvPr id="12" name="Agrupar 11">
            <a:extLst>
              <a:ext uri="{FF2B5EF4-FFF2-40B4-BE49-F238E27FC236}">
                <a16:creationId xmlns:a16="http://schemas.microsoft.com/office/drawing/2014/main" id="{914C02F4-9F7E-106B-20F7-340F7A36E547}"/>
              </a:ext>
            </a:extLst>
          </p:cNvPr>
          <p:cNvGrpSpPr/>
          <p:nvPr/>
        </p:nvGrpSpPr>
        <p:grpSpPr>
          <a:xfrm>
            <a:off x="1249734" y="3563716"/>
            <a:ext cx="5963866" cy="3012575"/>
            <a:chOff x="1249734" y="3563716"/>
            <a:chExt cx="5963866" cy="3012575"/>
          </a:xfrm>
        </p:grpSpPr>
        <p:pic>
          <p:nvPicPr>
            <p:cNvPr id="4" name="object 4"/>
            <p:cNvPicPr/>
            <p:nvPr/>
          </p:nvPicPr>
          <p:blipFill>
            <a:blip r:embed="rId2" cstate="print"/>
            <a:stretch>
              <a:fillRect/>
            </a:stretch>
          </p:blipFill>
          <p:spPr>
            <a:xfrm>
              <a:off x="1249734" y="3563716"/>
              <a:ext cx="5963866" cy="3012575"/>
            </a:xfrm>
            <a:prstGeom prst="rect">
              <a:avLst/>
            </a:prstGeom>
          </p:spPr>
        </p:pic>
        <p:sp>
          <p:nvSpPr>
            <p:cNvPr id="6" name="Elipse 5">
              <a:extLst>
                <a:ext uri="{FF2B5EF4-FFF2-40B4-BE49-F238E27FC236}">
                  <a16:creationId xmlns:a16="http://schemas.microsoft.com/office/drawing/2014/main" id="{A0E32EC1-0ABC-4B0E-0B4D-593C7FAA685F}"/>
                </a:ext>
              </a:extLst>
            </p:cNvPr>
            <p:cNvSpPr/>
            <p:nvPr/>
          </p:nvSpPr>
          <p:spPr bwMode="auto">
            <a:xfrm>
              <a:off x="2438400" y="3897746"/>
              <a:ext cx="822037" cy="720436"/>
            </a:xfrm>
            <a:prstGeom prst="ellipse">
              <a:avLst/>
            </a:prstGeom>
            <a:noFill/>
            <a:ln w="38100" cap="flat" cmpd="sng" algn="ctr">
              <a:solidFill>
                <a:srgbClr val="0070C0"/>
              </a:solidFill>
              <a:prstDash val="sysDot"/>
              <a:round/>
              <a:headEnd type="none" w="med" len="med"/>
              <a:tailEnd type="none" w="med" len="med"/>
              <a:extLst>
                <a:ext uri="{C807C97D-BFC1-408E-A445-0C87EB9F89A2}">
                  <ask:lineSketchStyleProps xmlns:ask="http://schemas.microsoft.com/office/drawing/2018/sketchyshapes" sd="1219033472">
                    <a:custGeom>
                      <a:avLst/>
                      <a:gdLst>
                        <a:gd name="connsiteX0" fmla="*/ 0 w 1191490"/>
                        <a:gd name="connsiteY0" fmla="*/ 1362364 h 2724727"/>
                        <a:gd name="connsiteX1" fmla="*/ 595745 w 1191490"/>
                        <a:gd name="connsiteY1" fmla="*/ 0 h 2724727"/>
                        <a:gd name="connsiteX2" fmla="*/ 1191490 w 1191490"/>
                        <a:gd name="connsiteY2" fmla="*/ 1362364 h 2724727"/>
                        <a:gd name="connsiteX3" fmla="*/ 595745 w 1191490"/>
                        <a:gd name="connsiteY3" fmla="*/ 2724728 h 2724727"/>
                        <a:gd name="connsiteX4" fmla="*/ 0 w 1191490"/>
                        <a:gd name="connsiteY4" fmla="*/ 1362364 h 272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490" h="2724727" extrusionOk="0">
                          <a:moveTo>
                            <a:pt x="0" y="1362364"/>
                          </a:moveTo>
                          <a:cubicBezTo>
                            <a:pt x="-12834" y="602035"/>
                            <a:pt x="253883" y="4819"/>
                            <a:pt x="595745" y="0"/>
                          </a:cubicBezTo>
                          <a:cubicBezTo>
                            <a:pt x="1004998" y="16891"/>
                            <a:pt x="1112107" y="612475"/>
                            <a:pt x="1191490" y="1362364"/>
                          </a:cubicBezTo>
                          <a:cubicBezTo>
                            <a:pt x="1149967" y="2155326"/>
                            <a:pt x="923039" y="2734273"/>
                            <a:pt x="595745" y="2724728"/>
                          </a:cubicBezTo>
                          <a:cubicBezTo>
                            <a:pt x="144671" y="2657950"/>
                            <a:pt x="87542" y="2156605"/>
                            <a:pt x="0" y="1362364"/>
                          </a:cubicBezTo>
                          <a:close/>
                        </a:path>
                      </a:pathLst>
                    </a:custGeom>
                    <ask:type>
                      <ask:lineSketchNone/>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457200" algn="l" defTabSz="914400" rtl="0" eaLnBrk="1" fontAlgn="base" latinLnBrk="0" hangingPunct="1">
                <a:lnSpc>
                  <a:spcPct val="100000"/>
                </a:lnSpc>
                <a:spcBef>
                  <a:spcPct val="0"/>
                </a:spcBef>
                <a:spcAft>
                  <a:spcPct val="0"/>
                </a:spcAft>
                <a:buClrTx/>
                <a:buSzTx/>
                <a:buFontTx/>
                <a:buChar char="•"/>
                <a:tabLst/>
              </a:pPr>
              <a:endParaRPr kumimoji="0" lang="pt-BR" sz="2400" b="0" i="0" u="none" strike="noStrike" cap="none" normalizeH="0" baseline="0">
                <a:ln>
                  <a:noFill/>
                </a:ln>
                <a:solidFill>
                  <a:srgbClr val="0070C0"/>
                </a:solidFill>
                <a:effectLst/>
                <a:latin typeface="Times New Roman" panose="02020603050405020304" pitchFamily="18" charset="0"/>
              </a:endParaRPr>
            </a:p>
          </p:txBody>
        </p:sp>
        <p:sp>
          <p:nvSpPr>
            <p:cNvPr id="9" name="Elipse 8">
              <a:extLst>
                <a:ext uri="{FF2B5EF4-FFF2-40B4-BE49-F238E27FC236}">
                  <a16:creationId xmlns:a16="http://schemas.microsoft.com/office/drawing/2014/main" id="{ECF87883-489F-CC19-8B84-E982A4BB06C1}"/>
                </a:ext>
              </a:extLst>
            </p:cNvPr>
            <p:cNvSpPr/>
            <p:nvPr/>
          </p:nvSpPr>
          <p:spPr bwMode="auto">
            <a:xfrm>
              <a:off x="4996873" y="3943931"/>
              <a:ext cx="711200" cy="688108"/>
            </a:xfrm>
            <a:prstGeom prst="ellipse">
              <a:avLst/>
            </a:prstGeom>
            <a:noFill/>
            <a:ln w="38100" cap="flat" cmpd="sng" algn="ctr">
              <a:solidFill>
                <a:srgbClr val="FF0000"/>
              </a:solidFill>
              <a:prstDash val="sysDot"/>
              <a:round/>
              <a:headEnd type="none" w="med" len="med"/>
              <a:tailEnd type="none" w="med" len="med"/>
              <a:extLst>
                <a:ext uri="{C807C97D-BFC1-408E-A445-0C87EB9F89A2}">
                  <ask:lineSketchStyleProps xmlns:ask="http://schemas.microsoft.com/office/drawing/2018/sketchyshapes" sd="1219033472">
                    <a:custGeom>
                      <a:avLst/>
                      <a:gdLst>
                        <a:gd name="connsiteX0" fmla="*/ 0 w 1191490"/>
                        <a:gd name="connsiteY0" fmla="*/ 1362364 h 2724727"/>
                        <a:gd name="connsiteX1" fmla="*/ 595745 w 1191490"/>
                        <a:gd name="connsiteY1" fmla="*/ 0 h 2724727"/>
                        <a:gd name="connsiteX2" fmla="*/ 1191490 w 1191490"/>
                        <a:gd name="connsiteY2" fmla="*/ 1362364 h 2724727"/>
                        <a:gd name="connsiteX3" fmla="*/ 595745 w 1191490"/>
                        <a:gd name="connsiteY3" fmla="*/ 2724728 h 2724727"/>
                        <a:gd name="connsiteX4" fmla="*/ 0 w 1191490"/>
                        <a:gd name="connsiteY4" fmla="*/ 1362364 h 272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490" h="2724727" extrusionOk="0">
                          <a:moveTo>
                            <a:pt x="0" y="1362364"/>
                          </a:moveTo>
                          <a:cubicBezTo>
                            <a:pt x="-12834" y="602035"/>
                            <a:pt x="253883" y="4819"/>
                            <a:pt x="595745" y="0"/>
                          </a:cubicBezTo>
                          <a:cubicBezTo>
                            <a:pt x="1004998" y="16891"/>
                            <a:pt x="1112107" y="612475"/>
                            <a:pt x="1191490" y="1362364"/>
                          </a:cubicBezTo>
                          <a:cubicBezTo>
                            <a:pt x="1149967" y="2155326"/>
                            <a:pt x="923039" y="2734273"/>
                            <a:pt x="595745" y="2724728"/>
                          </a:cubicBezTo>
                          <a:cubicBezTo>
                            <a:pt x="144671" y="2657950"/>
                            <a:pt x="87542" y="2156605"/>
                            <a:pt x="0" y="1362364"/>
                          </a:cubicBezTo>
                          <a:close/>
                        </a:path>
                      </a:pathLst>
                    </a:custGeom>
                    <ask:type>
                      <ask:lineSketchNone/>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457200" algn="l" defTabSz="914400" rtl="0" eaLnBrk="1" fontAlgn="base" latinLnBrk="0" hangingPunct="1">
                <a:lnSpc>
                  <a:spcPct val="100000"/>
                </a:lnSpc>
                <a:spcBef>
                  <a:spcPct val="0"/>
                </a:spcBef>
                <a:spcAft>
                  <a:spcPct val="0"/>
                </a:spcAft>
                <a:buClrTx/>
                <a:buSzTx/>
                <a:buFontTx/>
                <a:buChar char="•"/>
                <a:tabLst/>
              </a:pPr>
              <a:endParaRPr kumimoji="0" lang="pt-BR" sz="2400" b="0" i="0" u="none" strike="noStrike" cap="none" normalizeH="0" baseline="0">
                <a:ln>
                  <a:noFill/>
                </a:ln>
                <a:solidFill>
                  <a:schemeClr val="tx1"/>
                </a:solidFill>
                <a:effectLst/>
                <a:latin typeface="Times New Roman" panose="02020603050405020304" pitchFamily="18" charset="0"/>
              </a:endParaRPr>
            </a:p>
          </p:txBody>
        </p:sp>
        <p:sp>
          <p:nvSpPr>
            <p:cNvPr id="10" name="Elipse 9">
              <a:extLst>
                <a:ext uri="{FF2B5EF4-FFF2-40B4-BE49-F238E27FC236}">
                  <a16:creationId xmlns:a16="http://schemas.microsoft.com/office/drawing/2014/main" id="{2C5499E5-6719-4FB1-74F7-CDA9EB2BC352}"/>
                </a:ext>
              </a:extLst>
            </p:cNvPr>
            <p:cNvSpPr/>
            <p:nvPr/>
          </p:nvSpPr>
          <p:spPr bwMode="auto">
            <a:xfrm>
              <a:off x="4955310" y="5334004"/>
              <a:ext cx="711200" cy="688108"/>
            </a:xfrm>
            <a:prstGeom prst="ellipse">
              <a:avLst/>
            </a:prstGeom>
            <a:noFill/>
            <a:ln w="38100" cap="flat" cmpd="sng" algn="ctr">
              <a:solidFill>
                <a:srgbClr val="00B050"/>
              </a:solidFill>
              <a:prstDash val="sysDot"/>
              <a:round/>
              <a:headEnd type="none" w="med" len="med"/>
              <a:tailEnd type="none" w="med" len="med"/>
              <a:extLst>
                <a:ext uri="{C807C97D-BFC1-408E-A445-0C87EB9F89A2}">
                  <ask:lineSketchStyleProps xmlns:ask="http://schemas.microsoft.com/office/drawing/2018/sketchyshapes" sd="1219033472">
                    <a:custGeom>
                      <a:avLst/>
                      <a:gdLst>
                        <a:gd name="connsiteX0" fmla="*/ 0 w 1191490"/>
                        <a:gd name="connsiteY0" fmla="*/ 1362364 h 2724727"/>
                        <a:gd name="connsiteX1" fmla="*/ 595745 w 1191490"/>
                        <a:gd name="connsiteY1" fmla="*/ 0 h 2724727"/>
                        <a:gd name="connsiteX2" fmla="*/ 1191490 w 1191490"/>
                        <a:gd name="connsiteY2" fmla="*/ 1362364 h 2724727"/>
                        <a:gd name="connsiteX3" fmla="*/ 595745 w 1191490"/>
                        <a:gd name="connsiteY3" fmla="*/ 2724728 h 2724727"/>
                        <a:gd name="connsiteX4" fmla="*/ 0 w 1191490"/>
                        <a:gd name="connsiteY4" fmla="*/ 1362364 h 272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490" h="2724727" extrusionOk="0">
                          <a:moveTo>
                            <a:pt x="0" y="1362364"/>
                          </a:moveTo>
                          <a:cubicBezTo>
                            <a:pt x="-12834" y="602035"/>
                            <a:pt x="253883" y="4819"/>
                            <a:pt x="595745" y="0"/>
                          </a:cubicBezTo>
                          <a:cubicBezTo>
                            <a:pt x="1004998" y="16891"/>
                            <a:pt x="1112107" y="612475"/>
                            <a:pt x="1191490" y="1362364"/>
                          </a:cubicBezTo>
                          <a:cubicBezTo>
                            <a:pt x="1149967" y="2155326"/>
                            <a:pt x="923039" y="2734273"/>
                            <a:pt x="595745" y="2724728"/>
                          </a:cubicBezTo>
                          <a:cubicBezTo>
                            <a:pt x="144671" y="2657950"/>
                            <a:pt x="87542" y="2156605"/>
                            <a:pt x="0" y="1362364"/>
                          </a:cubicBezTo>
                          <a:close/>
                        </a:path>
                      </a:pathLst>
                    </a:custGeom>
                    <ask:type>
                      <ask:lineSketchNone/>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457200" algn="l" defTabSz="914400" rtl="0" eaLnBrk="1" fontAlgn="base" latinLnBrk="0" hangingPunct="1">
                <a:lnSpc>
                  <a:spcPct val="100000"/>
                </a:lnSpc>
                <a:spcBef>
                  <a:spcPct val="0"/>
                </a:spcBef>
                <a:spcAft>
                  <a:spcPct val="0"/>
                </a:spcAft>
                <a:buClrTx/>
                <a:buSzTx/>
                <a:buFontTx/>
                <a:buChar char="•"/>
                <a:tabLst/>
              </a:pPr>
              <a:endParaRPr kumimoji="0" lang="pt-BR" sz="2400" b="0" i="0" u="none" strike="noStrike" cap="none" normalizeH="0" baseline="0">
                <a:ln>
                  <a:noFill/>
                </a:ln>
                <a:solidFill>
                  <a:srgbClr val="00B050"/>
                </a:solidFill>
                <a:effectLst/>
                <a:latin typeface="Times New Roman" panose="02020603050405020304" pitchFamily="18" charset="0"/>
              </a:endParaRPr>
            </a:p>
          </p:txBody>
        </p:sp>
        <p:sp>
          <p:nvSpPr>
            <p:cNvPr id="11" name="Elipse 10">
              <a:extLst>
                <a:ext uri="{FF2B5EF4-FFF2-40B4-BE49-F238E27FC236}">
                  <a16:creationId xmlns:a16="http://schemas.microsoft.com/office/drawing/2014/main" id="{4C9CA576-2A08-781D-0FEF-C7EBB6556C89}"/>
                </a:ext>
              </a:extLst>
            </p:cNvPr>
            <p:cNvSpPr/>
            <p:nvPr/>
          </p:nvSpPr>
          <p:spPr bwMode="auto">
            <a:xfrm>
              <a:off x="2475346" y="5357096"/>
              <a:ext cx="711200" cy="688108"/>
            </a:xfrm>
            <a:prstGeom prst="ellipse">
              <a:avLst/>
            </a:prstGeom>
            <a:noFill/>
            <a:ln w="38100" cap="flat" cmpd="sng" algn="ctr">
              <a:solidFill>
                <a:srgbClr val="FFC000"/>
              </a:solidFill>
              <a:prstDash val="sysDot"/>
              <a:round/>
              <a:headEnd type="none" w="med" len="med"/>
              <a:tailEnd type="none" w="med" len="med"/>
              <a:extLst>
                <a:ext uri="{C807C97D-BFC1-408E-A445-0C87EB9F89A2}">
                  <ask:lineSketchStyleProps xmlns:ask="http://schemas.microsoft.com/office/drawing/2018/sketchyshapes" sd="1219033472">
                    <a:custGeom>
                      <a:avLst/>
                      <a:gdLst>
                        <a:gd name="connsiteX0" fmla="*/ 0 w 1191490"/>
                        <a:gd name="connsiteY0" fmla="*/ 1362364 h 2724727"/>
                        <a:gd name="connsiteX1" fmla="*/ 595745 w 1191490"/>
                        <a:gd name="connsiteY1" fmla="*/ 0 h 2724727"/>
                        <a:gd name="connsiteX2" fmla="*/ 1191490 w 1191490"/>
                        <a:gd name="connsiteY2" fmla="*/ 1362364 h 2724727"/>
                        <a:gd name="connsiteX3" fmla="*/ 595745 w 1191490"/>
                        <a:gd name="connsiteY3" fmla="*/ 2724728 h 2724727"/>
                        <a:gd name="connsiteX4" fmla="*/ 0 w 1191490"/>
                        <a:gd name="connsiteY4" fmla="*/ 1362364 h 272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490" h="2724727" extrusionOk="0">
                          <a:moveTo>
                            <a:pt x="0" y="1362364"/>
                          </a:moveTo>
                          <a:cubicBezTo>
                            <a:pt x="-12834" y="602035"/>
                            <a:pt x="253883" y="4819"/>
                            <a:pt x="595745" y="0"/>
                          </a:cubicBezTo>
                          <a:cubicBezTo>
                            <a:pt x="1004998" y="16891"/>
                            <a:pt x="1112107" y="612475"/>
                            <a:pt x="1191490" y="1362364"/>
                          </a:cubicBezTo>
                          <a:cubicBezTo>
                            <a:pt x="1149967" y="2155326"/>
                            <a:pt x="923039" y="2734273"/>
                            <a:pt x="595745" y="2724728"/>
                          </a:cubicBezTo>
                          <a:cubicBezTo>
                            <a:pt x="144671" y="2657950"/>
                            <a:pt x="87542" y="2156605"/>
                            <a:pt x="0" y="1362364"/>
                          </a:cubicBezTo>
                          <a:close/>
                        </a:path>
                      </a:pathLst>
                    </a:custGeom>
                    <ask:type>
                      <ask:lineSketchNone/>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457200" algn="l" defTabSz="914400" rtl="0" eaLnBrk="1" fontAlgn="base" latinLnBrk="0" hangingPunct="1">
                <a:lnSpc>
                  <a:spcPct val="100000"/>
                </a:lnSpc>
                <a:spcBef>
                  <a:spcPct val="0"/>
                </a:spcBef>
                <a:spcAft>
                  <a:spcPct val="0"/>
                </a:spcAft>
                <a:buClrTx/>
                <a:buSzTx/>
                <a:buFontTx/>
                <a:buChar char="•"/>
                <a:tabLst/>
              </a:pPr>
              <a:endParaRPr kumimoji="0" lang="pt-BR" sz="2400" b="0" i="0" u="none" strike="noStrike" cap="none" normalizeH="0" baseline="0">
                <a:ln>
                  <a:noFill/>
                </a:ln>
                <a:solidFill>
                  <a:srgbClr val="990000"/>
                </a:solidFill>
                <a:effectLst/>
                <a:latin typeface="Times New Roman" panose="02020603050405020304" pitchFamily="18"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138545" y="1163782"/>
            <a:ext cx="8802255" cy="2238999"/>
          </a:xfrm>
          <a:prstGeom prst="rect">
            <a:avLst/>
          </a:prstGeom>
        </p:spPr>
        <p:txBody>
          <a:bodyPr vert="horz" wrap="square" lIns="0" tIns="10085" rIns="0" bIns="0" numCol="1" rtlCol="0" anchor="t" anchorCtr="0" compatLnSpc="1">
            <a:prstTxWarp prst="textNoShape">
              <a:avLst/>
            </a:prstTxWarp>
            <a:spAutoFit/>
          </a:bodyPr>
          <a:lstStyle/>
          <a:p>
            <a:pPr marL="720725" marR="4483" indent="-360363">
              <a:spcBef>
                <a:spcPts val="79"/>
              </a:spcBef>
            </a:pPr>
            <a:r>
              <a:rPr lang="pt-BR" dirty="0">
                <a:solidFill>
                  <a:schemeClr val="accent6">
                    <a:lumMod val="50000"/>
                  </a:schemeClr>
                </a:solidFill>
              </a:rPr>
              <a:t>Atividade</a:t>
            </a:r>
            <a:r>
              <a:rPr lang="pt-BR" spc="-97" dirty="0">
                <a:solidFill>
                  <a:schemeClr val="accent6">
                    <a:lumMod val="50000"/>
                  </a:schemeClr>
                </a:solidFill>
              </a:rPr>
              <a:t> </a:t>
            </a:r>
            <a:r>
              <a:rPr lang="pt-BR" spc="-4" dirty="0">
                <a:solidFill>
                  <a:schemeClr val="accent6">
                    <a:lumMod val="50000"/>
                  </a:schemeClr>
                </a:solidFill>
              </a:rPr>
              <a:t>Fantasma</a:t>
            </a:r>
          </a:p>
          <a:p>
            <a:pPr marL="1029854" marR="4483" lvl="1" indent="-8405">
              <a:spcBef>
                <a:spcPts val="79"/>
              </a:spcBef>
            </a:pPr>
            <a:r>
              <a:rPr lang="pt-BR" spc="-9" dirty="0"/>
              <a:t> </a:t>
            </a:r>
            <a:r>
              <a:rPr spc="-9" dirty="0" err="1"/>
              <a:t>Cada</a:t>
            </a:r>
            <a:r>
              <a:rPr spc="-4" dirty="0"/>
              <a:t> uma dessas</a:t>
            </a:r>
            <a:r>
              <a:rPr spc="-13" dirty="0"/>
              <a:t> </a:t>
            </a:r>
            <a:r>
              <a:rPr spc="-4" dirty="0"/>
              <a:t>operações</a:t>
            </a:r>
            <a:r>
              <a:rPr spc="-18" dirty="0"/>
              <a:t> </a:t>
            </a:r>
            <a:r>
              <a:rPr spc="-9" dirty="0"/>
              <a:t>requer</a:t>
            </a:r>
            <a:r>
              <a:rPr spc="13" dirty="0"/>
              <a:t> </a:t>
            </a:r>
            <a:r>
              <a:rPr spc="-9" dirty="0"/>
              <a:t>um </a:t>
            </a:r>
            <a:r>
              <a:rPr spc="-4" dirty="0"/>
              <a:t> tempo de execução, enquanto a atividade </a:t>
            </a:r>
            <a:r>
              <a:rPr spc="-772" dirty="0"/>
              <a:t> </a:t>
            </a:r>
            <a:r>
              <a:rPr spc="-4" dirty="0"/>
              <a:t>fantasma</a:t>
            </a:r>
            <a:r>
              <a:rPr spc="-53" dirty="0"/>
              <a:t> </a:t>
            </a:r>
            <a:r>
              <a:rPr spc="-4" dirty="0"/>
              <a:t>é </a:t>
            </a:r>
            <a:r>
              <a:rPr spc="-9" dirty="0"/>
              <a:t>um</a:t>
            </a:r>
            <a:r>
              <a:rPr spc="-4" dirty="0"/>
              <a:t> ajuste</a:t>
            </a:r>
            <a:r>
              <a:rPr spc="-26" dirty="0"/>
              <a:t> </a:t>
            </a:r>
            <a:r>
              <a:rPr spc="-4" dirty="0"/>
              <a:t>do cronograma,</a:t>
            </a:r>
            <a:r>
              <a:rPr spc="-9" dirty="0"/>
              <a:t> </a:t>
            </a:r>
            <a:r>
              <a:rPr dirty="0"/>
              <a:t>isto </a:t>
            </a:r>
            <a:r>
              <a:rPr spc="-772" dirty="0"/>
              <a:t> </a:t>
            </a:r>
            <a:r>
              <a:rPr spc="-4" dirty="0"/>
              <a:t>é, depende apenas da </a:t>
            </a:r>
            <a:r>
              <a:rPr spc="-9" dirty="0"/>
              <a:t>programação </a:t>
            </a:r>
            <a:r>
              <a:rPr spc="-4" dirty="0"/>
              <a:t> correta.</a:t>
            </a:r>
          </a:p>
        </p:txBody>
      </p:sp>
      <p:sp>
        <p:nvSpPr>
          <p:cNvPr id="4" name="Rectangle 2">
            <a:extLst>
              <a:ext uri="{FF2B5EF4-FFF2-40B4-BE49-F238E27FC236}">
                <a16:creationId xmlns:a16="http://schemas.microsoft.com/office/drawing/2014/main" id="{8B983FDF-1D84-F7F5-97D9-B0CF522AC824}"/>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120073" y="1173018"/>
            <a:ext cx="8885382" cy="2238999"/>
          </a:xfrm>
          <a:prstGeom prst="rect">
            <a:avLst/>
          </a:prstGeom>
        </p:spPr>
        <p:txBody>
          <a:bodyPr vert="horz" wrap="square" lIns="0" tIns="10085" rIns="0" bIns="0" numCol="1" rtlCol="0" anchor="t" anchorCtr="0" compatLnSpc="1">
            <a:prstTxWarp prst="textNoShape">
              <a:avLst/>
            </a:prstTxWarp>
            <a:spAutoFit/>
          </a:bodyPr>
          <a:lstStyle/>
          <a:p>
            <a:pPr marL="720725" marR="4483" indent="-368300">
              <a:spcBef>
                <a:spcPts val="79"/>
              </a:spcBef>
            </a:pPr>
            <a:r>
              <a:rPr lang="pt-BR" dirty="0"/>
              <a:t>Nó</a:t>
            </a:r>
            <a:r>
              <a:rPr lang="pt-BR" spc="-57" dirty="0"/>
              <a:t> </a:t>
            </a:r>
            <a:r>
              <a:rPr lang="pt-BR" spc="-4" dirty="0"/>
              <a:t>ou</a:t>
            </a:r>
            <a:r>
              <a:rPr lang="pt-BR" spc="-35" dirty="0"/>
              <a:t> </a:t>
            </a:r>
            <a:r>
              <a:rPr lang="pt-BR" spc="-4" dirty="0"/>
              <a:t>Evento</a:t>
            </a:r>
          </a:p>
          <a:p>
            <a:pPr marL="1347788" marR="4483" lvl="1" indent="-327025">
              <a:spcBef>
                <a:spcPts val="79"/>
              </a:spcBef>
            </a:pPr>
            <a:r>
              <a:rPr spc="-4" dirty="0">
                <a:solidFill>
                  <a:schemeClr val="accent6">
                    <a:lumMod val="50000"/>
                  </a:schemeClr>
                </a:solidFill>
              </a:rPr>
              <a:t>São</a:t>
            </a:r>
            <a:r>
              <a:rPr spc="-9" dirty="0">
                <a:solidFill>
                  <a:schemeClr val="accent6">
                    <a:lumMod val="50000"/>
                  </a:schemeClr>
                </a:solidFill>
              </a:rPr>
              <a:t> </a:t>
            </a:r>
            <a:r>
              <a:rPr spc="-4" dirty="0">
                <a:solidFill>
                  <a:schemeClr val="accent6">
                    <a:lumMod val="50000"/>
                  </a:schemeClr>
                </a:solidFill>
              </a:rPr>
              <a:t>círculos</a:t>
            </a:r>
            <a:r>
              <a:rPr spc="-18" dirty="0">
                <a:solidFill>
                  <a:schemeClr val="accent6">
                    <a:lumMod val="50000"/>
                  </a:schemeClr>
                </a:solidFill>
              </a:rPr>
              <a:t> </a:t>
            </a:r>
            <a:r>
              <a:rPr spc="-4" dirty="0">
                <a:solidFill>
                  <a:schemeClr val="accent6">
                    <a:lumMod val="50000"/>
                  </a:schemeClr>
                </a:solidFill>
              </a:rPr>
              <a:t>desenhados</a:t>
            </a:r>
            <a:r>
              <a:rPr spc="-18" dirty="0">
                <a:solidFill>
                  <a:schemeClr val="accent6">
                    <a:lumMod val="50000"/>
                  </a:schemeClr>
                </a:solidFill>
              </a:rPr>
              <a:t> </a:t>
            </a:r>
            <a:r>
              <a:rPr spc="-4" dirty="0">
                <a:solidFill>
                  <a:schemeClr val="accent6">
                    <a:lumMod val="50000"/>
                  </a:schemeClr>
                </a:solidFill>
              </a:rPr>
              <a:t>no </a:t>
            </a:r>
            <a:r>
              <a:rPr dirty="0">
                <a:solidFill>
                  <a:schemeClr val="accent6">
                    <a:lumMod val="50000"/>
                  </a:schemeClr>
                </a:solidFill>
              </a:rPr>
              <a:t>inicio</a:t>
            </a:r>
            <a:r>
              <a:rPr spc="-49" dirty="0">
                <a:solidFill>
                  <a:schemeClr val="accent6">
                    <a:lumMod val="50000"/>
                  </a:schemeClr>
                </a:solidFill>
              </a:rPr>
              <a:t> </a:t>
            </a:r>
            <a:r>
              <a:rPr spc="-4" dirty="0">
                <a:solidFill>
                  <a:schemeClr val="accent6">
                    <a:lumMod val="50000"/>
                  </a:schemeClr>
                </a:solidFill>
              </a:rPr>
              <a:t>e no </a:t>
            </a:r>
            <a:r>
              <a:rPr spc="-772" dirty="0">
                <a:solidFill>
                  <a:schemeClr val="accent6">
                    <a:lumMod val="50000"/>
                  </a:schemeClr>
                </a:solidFill>
              </a:rPr>
              <a:t> </a:t>
            </a:r>
            <a:r>
              <a:rPr spc="-4" dirty="0">
                <a:solidFill>
                  <a:schemeClr val="accent6">
                    <a:lumMod val="50000"/>
                  </a:schemeClr>
                </a:solidFill>
              </a:rPr>
              <a:t>final de cada flecha. </a:t>
            </a:r>
            <a:r>
              <a:rPr spc="-9" dirty="0">
                <a:solidFill>
                  <a:schemeClr val="accent6">
                    <a:lumMod val="50000"/>
                  </a:schemeClr>
                </a:solidFill>
              </a:rPr>
              <a:t>Têm </a:t>
            </a:r>
            <a:r>
              <a:rPr spc="-4" dirty="0">
                <a:solidFill>
                  <a:schemeClr val="accent6">
                    <a:lumMod val="50000"/>
                  </a:schemeClr>
                </a:solidFill>
              </a:rPr>
              <a:t>o </a:t>
            </a:r>
            <a:r>
              <a:rPr dirty="0">
                <a:solidFill>
                  <a:schemeClr val="accent6">
                    <a:lumMod val="50000"/>
                  </a:schemeClr>
                </a:solidFill>
              </a:rPr>
              <a:t>objetivo </a:t>
            </a:r>
            <a:r>
              <a:rPr spc="-4" dirty="0">
                <a:solidFill>
                  <a:schemeClr val="accent6">
                    <a:lumMod val="50000"/>
                  </a:schemeClr>
                </a:solidFill>
              </a:rPr>
              <a:t>de </a:t>
            </a:r>
            <a:r>
              <a:rPr spc="-772" dirty="0">
                <a:solidFill>
                  <a:schemeClr val="accent6">
                    <a:lumMod val="50000"/>
                  </a:schemeClr>
                </a:solidFill>
              </a:rPr>
              <a:t> </a:t>
            </a:r>
            <a:r>
              <a:rPr dirty="0">
                <a:solidFill>
                  <a:schemeClr val="accent6">
                    <a:lumMod val="50000"/>
                  </a:schemeClr>
                </a:solidFill>
              </a:rPr>
              <a:t>facilitar </a:t>
            </a:r>
            <a:r>
              <a:rPr spc="-4" dirty="0">
                <a:solidFill>
                  <a:schemeClr val="accent6">
                    <a:lumMod val="50000"/>
                  </a:schemeClr>
                </a:solidFill>
              </a:rPr>
              <a:t>a </a:t>
            </a:r>
            <a:r>
              <a:rPr dirty="0">
                <a:solidFill>
                  <a:schemeClr val="accent6">
                    <a:lumMod val="50000"/>
                  </a:schemeClr>
                </a:solidFill>
              </a:rPr>
              <a:t>visualização </a:t>
            </a:r>
            <a:r>
              <a:rPr spc="-4" dirty="0">
                <a:solidFill>
                  <a:schemeClr val="accent6">
                    <a:lumMod val="50000"/>
                  </a:schemeClr>
                </a:solidFill>
              </a:rPr>
              <a:t>e os </a:t>
            </a:r>
            <a:r>
              <a:rPr dirty="0">
                <a:solidFill>
                  <a:schemeClr val="accent6">
                    <a:lumMod val="50000"/>
                  </a:schemeClr>
                </a:solidFill>
              </a:rPr>
              <a:t>cálculos </a:t>
            </a:r>
            <a:r>
              <a:rPr spc="-4" dirty="0">
                <a:solidFill>
                  <a:schemeClr val="accent6">
                    <a:lumMod val="50000"/>
                  </a:schemeClr>
                </a:solidFill>
              </a:rPr>
              <a:t>de </a:t>
            </a:r>
            <a:r>
              <a:rPr spc="-772" dirty="0">
                <a:solidFill>
                  <a:schemeClr val="accent6">
                    <a:lumMod val="50000"/>
                  </a:schemeClr>
                </a:solidFill>
              </a:rPr>
              <a:t> </a:t>
            </a:r>
            <a:r>
              <a:rPr spc="-4" dirty="0">
                <a:solidFill>
                  <a:schemeClr val="accent6">
                    <a:lumMod val="50000"/>
                  </a:schemeClr>
                </a:solidFill>
              </a:rPr>
              <a:t>tempo. </a:t>
            </a:r>
            <a:endParaRPr lang="pt-BR" spc="-4" dirty="0">
              <a:solidFill>
                <a:schemeClr val="accent6">
                  <a:lumMod val="50000"/>
                </a:schemeClr>
              </a:solidFill>
            </a:endParaRPr>
          </a:p>
          <a:p>
            <a:pPr marL="1429904" marR="4483" lvl="2" indent="-8405">
              <a:spcBef>
                <a:spcPts val="79"/>
              </a:spcBef>
            </a:pPr>
            <a:r>
              <a:rPr lang="pt-BR" spc="-4" dirty="0">
                <a:solidFill>
                  <a:schemeClr val="accent6">
                    <a:lumMod val="50000"/>
                  </a:schemeClr>
                </a:solidFill>
              </a:rPr>
              <a:t>  </a:t>
            </a:r>
            <a:r>
              <a:rPr spc="-4" dirty="0" err="1">
                <a:solidFill>
                  <a:schemeClr val="accent6">
                    <a:lumMod val="50000"/>
                  </a:schemeClr>
                </a:solidFill>
              </a:rPr>
              <a:t>Devem</a:t>
            </a:r>
            <a:r>
              <a:rPr spc="-4" dirty="0">
                <a:solidFill>
                  <a:schemeClr val="accent6">
                    <a:lumMod val="50000"/>
                  </a:schemeClr>
                </a:solidFill>
              </a:rPr>
              <a:t> ser </a:t>
            </a:r>
            <a:r>
              <a:rPr spc="-9" dirty="0">
                <a:solidFill>
                  <a:schemeClr val="accent6">
                    <a:lumMod val="50000"/>
                  </a:schemeClr>
                </a:solidFill>
              </a:rPr>
              <a:t>numerados </a:t>
            </a:r>
            <a:r>
              <a:rPr spc="-4" dirty="0">
                <a:solidFill>
                  <a:schemeClr val="accent6">
                    <a:lumMod val="50000"/>
                  </a:schemeClr>
                </a:solidFill>
              </a:rPr>
              <a:t>e </a:t>
            </a:r>
            <a:r>
              <a:rPr spc="-4" dirty="0" err="1">
                <a:solidFill>
                  <a:schemeClr val="accent6">
                    <a:lumMod val="50000"/>
                  </a:schemeClr>
                </a:solidFill>
              </a:rPr>
              <a:t>sua</a:t>
            </a:r>
            <a:r>
              <a:rPr spc="-4" dirty="0">
                <a:solidFill>
                  <a:schemeClr val="accent6">
                    <a:lumMod val="50000"/>
                  </a:schemeClr>
                </a:solidFill>
              </a:rPr>
              <a:t> </a:t>
            </a:r>
            <a:r>
              <a:rPr spc="-4" dirty="0" err="1">
                <a:solidFill>
                  <a:schemeClr val="accent6">
                    <a:lumMod val="50000"/>
                  </a:schemeClr>
                </a:solidFill>
              </a:rPr>
              <a:t>numeração</a:t>
            </a:r>
            <a:r>
              <a:rPr spc="-26" dirty="0">
                <a:solidFill>
                  <a:schemeClr val="accent6">
                    <a:lumMod val="50000"/>
                  </a:schemeClr>
                </a:solidFill>
              </a:rPr>
              <a:t> </a:t>
            </a:r>
            <a:r>
              <a:rPr spc="-4" dirty="0">
                <a:solidFill>
                  <a:schemeClr val="accent6">
                    <a:lumMod val="50000"/>
                  </a:schemeClr>
                </a:solidFill>
              </a:rPr>
              <a:t>é</a:t>
            </a:r>
            <a:r>
              <a:rPr dirty="0">
                <a:solidFill>
                  <a:schemeClr val="accent6">
                    <a:lumMod val="50000"/>
                  </a:schemeClr>
                </a:solidFill>
              </a:rPr>
              <a:t> </a:t>
            </a:r>
            <a:r>
              <a:rPr spc="-4" dirty="0">
                <a:solidFill>
                  <a:schemeClr val="accent6">
                    <a:lumMod val="50000"/>
                  </a:schemeClr>
                </a:solidFill>
              </a:rPr>
              <a:t>aleatória.</a:t>
            </a:r>
          </a:p>
        </p:txBody>
      </p:sp>
      <p:sp>
        <p:nvSpPr>
          <p:cNvPr id="4" name="Rectangle 2">
            <a:extLst>
              <a:ext uri="{FF2B5EF4-FFF2-40B4-BE49-F238E27FC236}">
                <a16:creationId xmlns:a16="http://schemas.microsoft.com/office/drawing/2014/main" id="{C087DA0C-4C53-5DCA-8C69-7EB35A672664}"/>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1315" y="1210316"/>
            <a:ext cx="5978030" cy="500232"/>
          </a:xfrm>
          <a:prstGeom prst="rect">
            <a:avLst/>
          </a:prstGeom>
        </p:spPr>
        <p:txBody>
          <a:bodyPr vert="horz" wrap="square" lIns="0" tIns="11206" rIns="0" bIns="0" numCol="1" rtlCol="0" anchor="ctr" anchorCtr="0" compatLnSpc="1">
            <a:prstTxWarp prst="textNoShape">
              <a:avLst/>
            </a:prstTxWarp>
            <a:spAutoFit/>
          </a:bodyPr>
          <a:lstStyle/>
          <a:p>
            <a:pPr marL="468406" indent="-457200" algn="l">
              <a:spcBef>
                <a:spcPts val="88"/>
              </a:spcBef>
              <a:buFont typeface="Arial" panose="020B0604020202020204" pitchFamily="34" charset="0"/>
              <a:buChar char="•"/>
            </a:pPr>
            <a:r>
              <a:rPr b="1" dirty="0">
                <a:solidFill>
                  <a:schemeClr val="accent6">
                    <a:lumMod val="50000"/>
                  </a:schemeClr>
                </a:solidFill>
                <a:latin typeface="Calibri" panose="020F0502020204030204" pitchFamily="34" charset="0"/>
                <a:cs typeface="Calibri" panose="020F0502020204030204" pitchFamily="34" charset="0"/>
              </a:rPr>
              <a:t>Nó</a:t>
            </a:r>
            <a:r>
              <a:rPr b="1" spc="-57" dirty="0">
                <a:solidFill>
                  <a:schemeClr val="accent6">
                    <a:lumMod val="50000"/>
                  </a:schemeClr>
                </a:solidFill>
                <a:latin typeface="Calibri" panose="020F0502020204030204" pitchFamily="34" charset="0"/>
                <a:cs typeface="Calibri" panose="020F0502020204030204" pitchFamily="34" charset="0"/>
              </a:rPr>
              <a:t> </a:t>
            </a:r>
            <a:r>
              <a:rPr b="1" spc="-4" dirty="0">
                <a:solidFill>
                  <a:schemeClr val="accent6">
                    <a:lumMod val="50000"/>
                  </a:schemeClr>
                </a:solidFill>
                <a:latin typeface="Calibri" panose="020F0502020204030204" pitchFamily="34" charset="0"/>
                <a:cs typeface="Calibri" panose="020F0502020204030204" pitchFamily="34" charset="0"/>
              </a:rPr>
              <a:t>ou</a:t>
            </a:r>
            <a:r>
              <a:rPr b="1" spc="-35" dirty="0">
                <a:solidFill>
                  <a:schemeClr val="accent6">
                    <a:lumMod val="50000"/>
                  </a:schemeClr>
                </a:solidFill>
                <a:latin typeface="Calibri" panose="020F0502020204030204" pitchFamily="34" charset="0"/>
                <a:cs typeface="Calibri" panose="020F0502020204030204" pitchFamily="34" charset="0"/>
              </a:rPr>
              <a:t> </a:t>
            </a:r>
            <a:r>
              <a:rPr b="1" spc="-4" dirty="0">
                <a:solidFill>
                  <a:schemeClr val="accent6">
                    <a:lumMod val="50000"/>
                  </a:schemeClr>
                </a:solidFill>
                <a:latin typeface="Calibri" panose="020F0502020204030204" pitchFamily="34" charset="0"/>
                <a:cs typeface="Calibri" panose="020F0502020204030204" pitchFamily="34" charset="0"/>
              </a:rPr>
              <a:t>Evento</a:t>
            </a:r>
          </a:p>
        </p:txBody>
      </p:sp>
      <p:pic>
        <p:nvPicPr>
          <p:cNvPr id="3" name="object 3"/>
          <p:cNvPicPr/>
          <p:nvPr/>
        </p:nvPicPr>
        <p:blipFill>
          <a:blip r:embed="rId2" cstate="print"/>
          <a:stretch>
            <a:fillRect/>
          </a:stretch>
        </p:blipFill>
        <p:spPr>
          <a:xfrm>
            <a:off x="637309" y="2097740"/>
            <a:ext cx="7629236" cy="4192223"/>
          </a:xfrm>
          <a:prstGeom prst="rect">
            <a:avLst/>
          </a:prstGeom>
        </p:spPr>
      </p:pic>
      <p:sp>
        <p:nvSpPr>
          <p:cNvPr id="4" name="Rectangle 2">
            <a:extLst>
              <a:ext uri="{FF2B5EF4-FFF2-40B4-BE49-F238E27FC236}">
                <a16:creationId xmlns:a16="http://schemas.microsoft.com/office/drawing/2014/main" id="{34C22DE1-CDFB-199F-646C-876D281A7F4A}"/>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4A863BA-945A-9DB0-0096-842C43065329}"/>
              </a:ext>
            </a:extLst>
          </p:cNvPr>
          <p:cNvSpPr>
            <a:spLocks noGrp="1"/>
          </p:cNvSpPr>
          <p:nvPr>
            <p:ph idx="1"/>
          </p:nvPr>
        </p:nvSpPr>
        <p:spPr>
          <a:xfrm>
            <a:off x="83127" y="905164"/>
            <a:ext cx="8913091" cy="5357091"/>
          </a:xfrm>
        </p:spPr>
        <p:txBody>
          <a:bodyPr/>
          <a:lstStyle/>
          <a:p>
            <a:pPr marL="360363" marR="321945" indent="-277813">
              <a:lnSpc>
                <a:spcPct val="100000"/>
              </a:lnSpc>
              <a:spcBef>
                <a:spcPts val="90"/>
              </a:spcBef>
            </a:pPr>
            <a:r>
              <a:rPr lang="pt-BR" spc="-10" dirty="0">
                <a:solidFill>
                  <a:srgbClr val="002060"/>
                </a:solidFill>
              </a:rPr>
              <a:t>Agenda</a:t>
            </a:r>
          </a:p>
          <a:p>
            <a:pPr marL="760413" marR="321945" lvl="1" indent="-277813">
              <a:spcBef>
                <a:spcPts val="90"/>
              </a:spcBef>
            </a:pPr>
            <a:r>
              <a:rPr lang="pt-BR" spc="-10" dirty="0"/>
              <a:t>Planejamento do Projeto</a:t>
            </a:r>
          </a:p>
          <a:p>
            <a:pPr marL="1160463" marR="321945" lvl="2" indent="-277813">
              <a:spcBef>
                <a:spcPts val="90"/>
              </a:spcBef>
            </a:pPr>
            <a:r>
              <a:rPr lang="pt-BR" spc="-10" dirty="0"/>
              <a:t>Rotina de Planejamento</a:t>
            </a:r>
          </a:p>
          <a:p>
            <a:pPr marL="1160463" marR="321945" lvl="2" indent="-277813">
              <a:spcBef>
                <a:spcPts val="90"/>
              </a:spcBef>
            </a:pPr>
            <a:r>
              <a:rPr lang="pt-BR" spc="-10" dirty="0"/>
              <a:t>Sequenciamento de tarefas para o planejamento</a:t>
            </a:r>
          </a:p>
          <a:p>
            <a:pPr marL="1160463" marR="321945" lvl="2" indent="-277813">
              <a:spcBef>
                <a:spcPts val="90"/>
              </a:spcBef>
            </a:pPr>
            <a:r>
              <a:rPr lang="pt-BR" spc="-5" dirty="0"/>
              <a:t>Lista de Tarefas e suas precedências</a:t>
            </a:r>
          </a:p>
          <a:p>
            <a:pPr marL="760413" marR="321945" lvl="1" indent="-277813">
              <a:spcBef>
                <a:spcPts val="90"/>
              </a:spcBef>
            </a:pPr>
            <a:r>
              <a:rPr lang="pt-BR" spc="-5" dirty="0"/>
              <a:t> Diagrama de Controle / </a:t>
            </a:r>
            <a:r>
              <a:rPr lang="pt-BR" spc="-5" dirty="0" err="1"/>
              <a:t>Gantt</a:t>
            </a:r>
            <a:endParaRPr lang="pt-BR" spc="-5" dirty="0"/>
          </a:p>
          <a:p>
            <a:pPr marL="760413" marR="321945" lvl="1" indent="-277813">
              <a:spcBef>
                <a:spcPts val="90"/>
              </a:spcBef>
            </a:pPr>
            <a:r>
              <a:rPr lang="pt-BR" spc="-5" dirty="0"/>
              <a:t>Método CPM</a:t>
            </a:r>
          </a:p>
          <a:p>
            <a:pPr marL="1160463" marR="321945" lvl="2" indent="-277813">
              <a:spcBef>
                <a:spcPts val="90"/>
              </a:spcBef>
            </a:pPr>
            <a:r>
              <a:rPr lang="pt-BR" spc="-5" dirty="0"/>
              <a:t>Construção do COM</a:t>
            </a:r>
          </a:p>
          <a:p>
            <a:pPr marL="760413" marR="321945" lvl="1" indent="-277813">
              <a:spcBef>
                <a:spcPts val="90"/>
              </a:spcBef>
            </a:pPr>
            <a:r>
              <a:rPr lang="pt-BR" spc="-5" dirty="0"/>
              <a:t>Software de Apoio</a:t>
            </a:r>
          </a:p>
          <a:p>
            <a:pPr marL="760413" marR="321945" lvl="1" indent="-277813">
              <a:spcBef>
                <a:spcPts val="90"/>
              </a:spcBef>
            </a:pPr>
            <a:endParaRPr lang="pt-BR" dirty="0"/>
          </a:p>
        </p:txBody>
      </p:sp>
      <p:sp>
        <p:nvSpPr>
          <p:cNvPr id="5" name="Rectangle 2">
            <a:extLst>
              <a:ext uri="{FF2B5EF4-FFF2-40B4-BE49-F238E27FC236}">
                <a16:creationId xmlns:a16="http://schemas.microsoft.com/office/drawing/2014/main" id="{77420CA9-CDA2-C797-FE1C-776AA7F390D1}"/>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extLst>
      <p:ext uri="{BB962C8B-B14F-4D97-AF65-F5344CB8AC3E}">
        <p14:creationId xmlns:p14="http://schemas.microsoft.com/office/powerpoint/2010/main" val="2830002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166934" y="1203173"/>
            <a:ext cx="8773866" cy="2238999"/>
          </a:xfrm>
          <a:prstGeom prst="rect">
            <a:avLst/>
          </a:prstGeom>
        </p:spPr>
        <p:txBody>
          <a:bodyPr vert="horz" wrap="square" lIns="0" tIns="10085" rIns="0" bIns="0" numCol="1" rtlCol="0" anchor="t" anchorCtr="0" compatLnSpc="1">
            <a:prstTxWarp prst="textNoShape">
              <a:avLst/>
            </a:prstTxWarp>
            <a:spAutoFit/>
          </a:bodyPr>
          <a:lstStyle/>
          <a:p>
            <a:pPr marL="720725" marR="4483" indent="-460375">
              <a:spcBef>
                <a:spcPts val="79"/>
              </a:spcBef>
            </a:pPr>
            <a:r>
              <a:rPr lang="pt-BR" dirty="0">
                <a:solidFill>
                  <a:schemeClr val="accent6">
                    <a:lumMod val="50000"/>
                  </a:schemeClr>
                </a:solidFill>
              </a:rPr>
              <a:t>Nó</a:t>
            </a:r>
            <a:r>
              <a:rPr lang="pt-BR" spc="-57" dirty="0">
                <a:solidFill>
                  <a:schemeClr val="accent6">
                    <a:lumMod val="50000"/>
                  </a:schemeClr>
                </a:solidFill>
              </a:rPr>
              <a:t> </a:t>
            </a:r>
            <a:r>
              <a:rPr lang="pt-BR" spc="-4" dirty="0">
                <a:solidFill>
                  <a:schemeClr val="accent6">
                    <a:lumMod val="50000"/>
                  </a:schemeClr>
                </a:solidFill>
              </a:rPr>
              <a:t>ou</a:t>
            </a:r>
            <a:r>
              <a:rPr lang="pt-BR" spc="-35" dirty="0">
                <a:solidFill>
                  <a:schemeClr val="accent6">
                    <a:lumMod val="50000"/>
                  </a:schemeClr>
                </a:solidFill>
              </a:rPr>
              <a:t> </a:t>
            </a:r>
            <a:r>
              <a:rPr lang="pt-BR" spc="-4" dirty="0">
                <a:solidFill>
                  <a:schemeClr val="accent6">
                    <a:lumMod val="50000"/>
                  </a:schemeClr>
                </a:solidFill>
              </a:rPr>
              <a:t>Evento</a:t>
            </a:r>
          </a:p>
          <a:p>
            <a:pPr marL="1120775" marR="4483" lvl="1" indent="-460375">
              <a:spcBef>
                <a:spcPts val="79"/>
              </a:spcBef>
            </a:pPr>
            <a:r>
              <a:rPr spc="-9" dirty="0"/>
              <a:t>O </a:t>
            </a:r>
            <a:r>
              <a:rPr spc="-4" dirty="0"/>
              <a:t>nó não deve ser confundido com uma </a:t>
            </a:r>
            <a:r>
              <a:rPr dirty="0"/>
              <a:t> </a:t>
            </a:r>
            <a:r>
              <a:rPr spc="-4" dirty="0"/>
              <a:t>atividade que demande tempo. </a:t>
            </a:r>
            <a:r>
              <a:rPr dirty="0"/>
              <a:t>Ele </a:t>
            </a:r>
            <a:r>
              <a:rPr spc="-4" dirty="0"/>
              <a:t>é </a:t>
            </a:r>
            <a:r>
              <a:rPr spc="-9" dirty="0"/>
              <a:t>um </a:t>
            </a:r>
            <a:r>
              <a:rPr spc="-4" dirty="0"/>
              <a:t> instante,</a:t>
            </a:r>
            <a:r>
              <a:rPr spc="-44" dirty="0"/>
              <a:t> </a:t>
            </a:r>
            <a:r>
              <a:rPr dirty="0"/>
              <a:t>isto</a:t>
            </a:r>
            <a:r>
              <a:rPr spc="-22" dirty="0"/>
              <a:t> </a:t>
            </a:r>
            <a:r>
              <a:rPr spc="-4" dirty="0"/>
              <a:t>é, </a:t>
            </a:r>
            <a:r>
              <a:rPr spc="-9" dirty="0"/>
              <a:t>um</a:t>
            </a:r>
            <a:r>
              <a:rPr dirty="0"/>
              <a:t> limite</a:t>
            </a:r>
            <a:r>
              <a:rPr spc="-22" dirty="0"/>
              <a:t> </a:t>
            </a:r>
            <a:r>
              <a:rPr spc="-9" dirty="0"/>
              <a:t>entre</a:t>
            </a:r>
            <a:r>
              <a:rPr spc="4" dirty="0"/>
              <a:t> </a:t>
            </a:r>
            <a:r>
              <a:rPr spc="-4" dirty="0"/>
              <a:t>o</a:t>
            </a:r>
            <a:r>
              <a:rPr dirty="0"/>
              <a:t> inicio</a:t>
            </a:r>
            <a:r>
              <a:rPr spc="-22" dirty="0"/>
              <a:t> </a:t>
            </a:r>
            <a:r>
              <a:rPr spc="-4" dirty="0"/>
              <a:t>de </a:t>
            </a:r>
            <a:r>
              <a:rPr spc="-772" dirty="0"/>
              <a:t> </a:t>
            </a:r>
            <a:r>
              <a:rPr spc="-4" dirty="0"/>
              <a:t>uma</a:t>
            </a:r>
            <a:r>
              <a:rPr spc="-26" dirty="0"/>
              <a:t> </a:t>
            </a:r>
            <a:r>
              <a:rPr spc="-4" dirty="0"/>
              <a:t>atividade</a:t>
            </a:r>
            <a:r>
              <a:rPr spc="-22" dirty="0"/>
              <a:t> </a:t>
            </a:r>
            <a:r>
              <a:rPr spc="-4" dirty="0"/>
              <a:t>e</a:t>
            </a:r>
            <a:r>
              <a:rPr dirty="0"/>
              <a:t> </a:t>
            </a:r>
            <a:r>
              <a:rPr spc="-4" dirty="0"/>
              <a:t>o</a:t>
            </a:r>
            <a:r>
              <a:rPr dirty="0"/>
              <a:t> </a:t>
            </a:r>
            <a:r>
              <a:rPr spc="-4" dirty="0"/>
              <a:t>final</a:t>
            </a:r>
            <a:r>
              <a:rPr spc="-13" dirty="0"/>
              <a:t> </a:t>
            </a:r>
            <a:r>
              <a:rPr spc="-4" dirty="0"/>
              <a:t>de</a:t>
            </a:r>
            <a:r>
              <a:rPr dirty="0"/>
              <a:t> </a:t>
            </a:r>
            <a:r>
              <a:rPr spc="-9" dirty="0"/>
              <a:t>outra.</a:t>
            </a:r>
          </a:p>
        </p:txBody>
      </p:sp>
      <p:sp>
        <p:nvSpPr>
          <p:cNvPr id="4" name="Rectangle 2">
            <a:extLst>
              <a:ext uri="{FF2B5EF4-FFF2-40B4-BE49-F238E27FC236}">
                <a16:creationId xmlns:a16="http://schemas.microsoft.com/office/drawing/2014/main" id="{F8905BAA-4AFD-C712-6CE1-369861A16A29}"/>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267855" y="1034474"/>
            <a:ext cx="8636000" cy="2731441"/>
          </a:xfrm>
          <a:prstGeom prst="rect">
            <a:avLst/>
          </a:prstGeom>
        </p:spPr>
        <p:txBody>
          <a:bodyPr vert="horz" wrap="square" lIns="0" tIns="10085" rIns="0" bIns="0" numCol="1" rtlCol="0" anchor="t" anchorCtr="0" compatLnSpc="1">
            <a:prstTxWarp prst="textNoShape">
              <a:avLst/>
            </a:prstTxWarp>
            <a:spAutoFit/>
          </a:bodyPr>
          <a:lstStyle/>
          <a:p>
            <a:pPr marL="534988" marR="4483" indent="-366713">
              <a:spcBef>
                <a:spcPts val="79"/>
              </a:spcBef>
            </a:pPr>
            <a:r>
              <a:rPr lang="pt-BR" dirty="0">
                <a:solidFill>
                  <a:schemeClr val="accent6">
                    <a:lumMod val="50000"/>
                  </a:schemeClr>
                </a:solidFill>
              </a:rPr>
              <a:t>Construção </a:t>
            </a:r>
            <a:r>
              <a:rPr lang="pt-BR" spc="-4" dirty="0">
                <a:solidFill>
                  <a:schemeClr val="accent6">
                    <a:lumMod val="50000"/>
                  </a:schemeClr>
                </a:solidFill>
              </a:rPr>
              <a:t>do </a:t>
            </a:r>
            <a:r>
              <a:rPr lang="pt-BR" spc="-1050" dirty="0">
                <a:solidFill>
                  <a:schemeClr val="accent6">
                    <a:lumMod val="50000"/>
                  </a:schemeClr>
                </a:solidFill>
              </a:rPr>
              <a:t> </a:t>
            </a:r>
            <a:r>
              <a:rPr lang="pt-BR" dirty="0">
                <a:solidFill>
                  <a:schemeClr val="accent6">
                    <a:lumMod val="50000"/>
                  </a:schemeClr>
                </a:solidFill>
              </a:rPr>
              <a:t>Diagrama</a:t>
            </a:r>
            <a:r>
              <a:rPr lang="pt-BR" spc="-128" dirty="0">
                <a:solidFill>
                  <a:schemeClr val="accent6">
                    <a:lumMod val="50000"/>
                  </a:schemeClr>
                </a:solidFill>
              </a:rPr>
              <a:t> </a:t>
            </a:r>
            <a:r>
              <a:rPr lang="pt-BR" spc="-4" dirty="0">
                <a:solidFill>
                  <a:schemeClr val="accent6">
                    <a:lumMod val="50000"/>
                  </a:schemeClr>
                </a:solidFill>
              </a:rPr>
              <a:t>CPM</a:t>
            </a:r>
          </a:p>
          <a:p>
            <a:pPr marL="1081088" marR="4483" lvl="3" indent="-285750">
              <a:spcBef>
                <a:spcPts val="79"/>
              </a:spcBef>
            </a:pPr>
            <a:r>
              <a:rPr sz="2400" spc="-9" dirty="0"/>
              <a:t>Para </a:t>
            </a:r>
            <a:r>
              <a:rPr sz="2400" spc="-4" dirty="0"/>
              <a:t>construir o diagrama é preciso ter </a:t>
            </a:r>
            <a:r>
              <a:rPr sz="2400" spc="-9" dirty="0"/>
              <a:t>em </a:t>
            </a:r>
            <a:r>
              <a:rPr sz="2400" spc="-772" dirty="0"/>
              <a:t> </a:t>
            </a:r>
            <a:r>
              <a:rPr sz="2400" spc="-4" dirty="0"/>
              <a:t>mãos a </a:t>
            </a:r>
            <a:r>
              <a:rPr sz="2400" dirty="0"/>
              <a:t>lista </a:t>
            </a:r>
            <a:r>
              <a:rPr sz="2400" spc="-4" dirty="0"/>
              <a:t>das atividades, os tempos e a </a:t>
            </a:r>
            <a:r>
              <a:rPr sz="2400" spc="-772" dirty="0"/>
              <a:t> </a:t>
            </a:r>
            <a:r>
              <a:rPr sz="2400" spc="-4" dirty="0"/>
              <a:t>sequência </a:t>
            </a:r>
            <a:r>
              <a:rPr sz="2400" dirty="0"/>
              <a:t>lógica. </a:t>
            </a:r>
            <a:r>
              <a:rPr sz="2400" spc="-4" dirty="0"/>
              <a:t>Em seguida, vai-se </a:t>
            </a:r>
            <a:r>
              <a:rPr sz="2400" dirty="0"/>
              <a:t> </a:t>
            </a:r>
            <a:r>
              <a:rPr sz="2400" spc="-4" dirty="0"/>
              <a:t>posicionando as flechas e os nós </a:t>
            </a:r>
            <a:r>
              <a:rPr sz="2400" dirty="0"/>
              <a:t> </a:t>
            </a:r>
            <a:r>
              <a:rPr sz="2400" spc="-4" dirty="0"/>
              <a:t>obedecendo a sequência </a:t>
            </a:r>
            <a:r>
              <a:rPr sz="2400" dirty="0"/>
              <a:t>lógica </a:t>
            </a:r>
            <a:r>
              <a:rPr sz="2400" spc="-4" dirty="0"/>
              <a:t>e as </a:t>
            </a:r>
            <a:r>
              <a:rPr sz="2400" dirty="0"/>
              <a:t> </a:t>
            </a:r>
            <a:r>
              <a:rPr sz="2400" spc="-4" dirty="0"/>
              <a:t>relações de dependência. Abaixo de cada </a:t>
            </a:r>
            <a:r>
              <a:rPr sz="2400" dirty="0"/>
              <a:t> </a:t>
            </a:r>
            <a:r>
              <a:rPr sz="2400" spc="-4" dirty="0"/>
              <a:t>flecha, coloca-se o tempo da operação e </a:t>
            </a:r>
            <a:r>
              <a:rPr sz="2400" dirty="0"/>
              <a:t> acima,</a:t>
            </a:r>
            <a:r>
              <a:rPr sz="2400" spc="-53" dirty="0"/>
              <a:t> </a:t>
            </a:r>
            <a:r>
              <a:rPr sz="2400" spc="-4" dirty="0"/>
              <a:t>a </a:t>
            </a:r>
            <a:r>
              <a:rPr sz="2400" dirty="0"/>
              <a:t>identificação</a:t>
            </a:r>
            <a:r>
              <a:rPr sz="2400" spc="-49" dirty="0"/>
              <a:t> </a:t>
            </a:r>
            <a:r>
              <a:rPr sz="2400" spc="-4" dirty="0"/>
              <a:t>da operação.</a:t>
            </a:r>
          </a:p>
        </p:txBody>
      </p:sp>
      <p:sp>
        <p:nvSpPr>
          <p:cNvPr id="4" name="Rectangle 2">
            <a:extLst>
              <a:ext uri="{FF2B5EF4-FFF2-40B4-BE49-F238E27FC236}">
                <a16:creationId xmlns:a16="http://schemas.microsoft.com/office/drawing/2014/main" id="{1BAE3920-E671-FDF2-FECA-D2D2D130EB84}"/>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2364" y="1006763"/>
            <a:ext cx="8857671" cy="4002461"/>
          </a:xfrm>
          <a:prstGeom prst="rect">
            <a:avLst/>
          </a:prstGeom>
        </p:spPr>
        <p:txBody>
          <a:bodyPr vert="horz" wrap="square" lIns="0" tIns="97491" rIns="0" bIns="0" rtlCol="0">
            <a:spAutoFit/>
          </a:bodyPr>
          <a:lstStyle/>
          <a:p>
            <a:pPr marL="360363" indent="-349250">
              <a:spcBef>
                <a:spcPts val="768"/>
              </a:spcBef>
            </a:pPr>
            <a:r>
              <a:rPr lang="pt-BR" sz="3600" dirty="0">
                <a:solidFill>
                  <a:schemeClr val="accent6">
                    <a:lumMod val="50000"/>
                  </a:schemeClr>
                </a:solidFill>
              </a:rPr>
              <a:t>Construção </a:t>
            </a:r>
            <a:r>
              <a:rPr lang="pt-BR" sz="3600" spc="-4" dirty="0">
                <a:solidFill>
                  <a:schemeClr val="accent6">
                    <a:lumMod val="50000"/>
                  </a:schemeClr>
                </a:solidFill>
              </a:rPr>
              <a:t>do </a:t>
            </a:r>
            <a:r>
              <a:rPr lang="pt-BR" sz="3600" spc="-1050" dirty="0">
                <a:solidFill>
                  <a:schemeClr val="accent6">
                    <a:lumMod val="50000"/>
                  </a:schemeClr>
                </a:solidFill>
              </a:rPr>
              <a:t> </a:t>
            </a:r>
            <a:r>
              <a:rPr lang="pt-BR" sz="3600" dirty="0">
                <a:solidFill>
                  <a:schemeClr val="accent6">
                    <a:lumMod val="50000"/>
                  </a:schemeClr>
                </a:solidFill>
              </a:rPr>
              <a:t>Diagrama</a:t>
            </a:r>
            <a:r>
              <a:rPr lang="pt-BR" sz="3600" spc="-128" dirty="0">
                <a:solidFill>
                  <a:schemeClr val="accent6">
                    <a:lumMod val="50000"/>
                  </a:schemeClr>
                </a:solidFill>
              </a:rPr>
              <a:t> </a:t>
            </a:r>
            <a:r>
              <a:rPr lang="pt-BR" sz="3600" spc="-4" dirty="0">
                <a:solidFill>
                  <a:schemeClr val="accent6">
                    <a:lumMod val="50000"/>
                  </a:schemeClr>
                </a:solidFill>
              </a:rPr>
              <a:t>CPM</a:t>
            </a:r>
          </a:p>
          <a:p>
            <a:pPr marL="925512" lvl="1" indent="-457200">
              <a:spcBef>
                <a:spcPts val="768"/>
              </a:spcBef>
              <a:buFont typeface="Wingdings" panose="05000000000000000000" pitchFamily="2" charset="2"/>
              <a:buChar char="§"/>
            </a:pPr>
            <a:r>
              <a:rPr sz="2824" spc="-4" dirty="0" err="1">
                <a:solidFill>
                  <a:schemeClr val="tx1">
                    <a:lumMod val="95000"/>
                    <a:lumOff val="5000"/>
                  </a:schemeClr>
                </a:solidFill>
                <a:latin typeface="Arial MT"/>
                <a:cs typeface="Arial MT"/>
              </a:rPr>
              <a:t>Exemplo</a:t>
            </a:r>
            <a:r>
              <a:rPr sz="2824" spc="-4" dirty="0">
                <a:solidFill>
                  <a:schemeClr val="tx1">
                    <a:lumMod val="95000"/>
                    <a:lumOff val="5000"/>
                  </a:schemeClr>
                </a:solidFill>
                <a:latin typeface="Arial MT"/>
                <a:cs typeface="Arial MT"/>
              </a:rPr>
              <a:t>:</a:t>
            </a:r>
            <a:r>
              <a:rPr lang="pt-BR" sz="2824" spc="-4" dirty="0">
                <a:solidFill>
                  <a:schemeClr val="tx1">
                    <a:lumMod val="95000"/>
                    <a:lumOff val="5000"/>
                  </a:schemeClr>
                </a:solidFill>
                <a:latin typeface="Arial MT"/>
                <a:cs typeface="Arial MT"/>
              </a:rPr>
              <a:t> </a:t>
            </a:r>
          </a:p>
          <a:p>
            <a:pPr marL="1616075" lvl="2" indent="-534988">
              <a:spcBef>
                <a:spcPts val="768"/>
              </a:spcBef>
              <a:buFont typeface="Wingdings" panose="05000000000000000000" pitchFamily="2" charset="2"/>
              <a:buChar char="ü"/>
            </a:pPr>
            <a:r>
              <a:rPr sz="2824" spc="-9" dirty="0">
                <a:solidFill>
                  <a:srgbClr val="326599"/>
                </a:solidFill>
                <a:latin typeface="Arial MT"/>
                <a:cs typeface="Arial MT"/>
              </a:rPr>
              <a:t>Um </a:t>
            </a:r>
            <a:r>
              <a:rPr lang="pt-BR" sz="2824" spc="-9" dirty="0">
                <a:solidFill>
                  <a:srgbClr val="326599"/>
                </a:solidFill>
                <a:latin typeface="Arial MT"/>
                <a:cs typeface="Arial MT"/>
              </a:rPr>
              <a:t>Projeto de Software </a:t>
            </a:r>
            <a:r>
              <a:rPr sz="2824" spc="-4" dirty="0" err="1">
                <a:solidFill>
                  <a:srgbClr val="326599"/>
                </a:solidFill>
                <a:latin typeface="Arial MT"/>
                <a:cs typeface="Arial MT"/>
              </a:rPr>
              <a:t>apresenta</a:t>
            </a:r>
            <a:r>
              <a:rPr sz="2824" spc="-4" dirty="0">
                <a:solidFill>
                  <a:srgbClr val="326599"/>
                </a:solidFill>
                <a:latin typeface="Arial MT"/>
                <a:cs typeface="Arial MT"/>
              </a:rPr>
              <a:t> </a:t>
            </a:r>
            <a:r>
              <a:rPr lang="pt-BR" sz="2824" spc="-4" dirty="0">
                <a:solidFill>
                  <a:srgbClr val="326599"/>
                </a:solidFill>
                <a:latin typeface="Arial MT"/>
                <a:cs typeface="Arial MT"/>
              </a:rPr>
              <a:t>problemas</a:t>
            </a:r>
            <a:r>
              <a:rPr sz="2824" spc="-4" dirty="0">
                <a:solidFill>
                  <a:srgbClr val="326599"/>
                </a:solidFill>
                <a:latin typeface="Arial MT"/>
                <a:cs typeface="Arial MT"/>
              </a:rPr>
              <a:t> </a:t>
            </a:r>
            <a:r>
              <a:rPr sz="2824" spc="-4" dirty="0" err="1">
                <a:solidFill>
                  <a:srgbClr val="326599"/>
                </a:solidFill>
                <a:latin typeface="Arial MT"/>
                <a:cs typeface="Arial MT"/>
              </a:rPr>
              <a:t>na</a:t>
            </a:r>
            <a:r>
              <a:rPr sz="2824" spc="-4" dirty="0">
                <a:solidFill>
                  <a:srgbClr val="326599"/>
                </a:solidFill>
                <a:latin typeface="Arial MT"/>
                <a:cs typeface="Arial MT"/>
              </a:rPr>
              <a:t> </a:t>
            </a:r>
            <a:r>
              <a:rPr lang="pt-BR" sz="2824" spc="-9" dirty="0">
                <a:solidFill>
                  <a:srgbClr val="326599"/>
                </a:solidFill>
                <a:latin typeface="Arial MT"/>
                <a:cs typeface="Arial MT"/>
              </a:rPr>
              <a:t>especificação dos requisitos e na modelagem </a:t>
            </a:r>
            <a:r>
              <a:rPr sz="2824" spc="-4" dirty="0">
                <a:solidFill>
                  <a:srgbClr val="326599"/>
                </a:solidFill>
                <a:latin typeface="Arial MT"/>
                <a:cs typeface="Arial MT"/>
              </a:rPr>
              <a:t>e é </a:t>
            </a:r>
            <a:r>
              <a:rPr sz="2824" spc="-4" dirty="0" err="1">
                <a:solidFill>
                  <a:srgbClr val="326599"/>
                </a:solidFill>
                <a:latin typeface="Arial MT"/>
                <a:cs typeface="Arial MT"/>
              </a:rPr>
              <a:t>preciso</a:t>
            </a:r>
            <a:r>
              <a:rPr sz="2824" spc="-4" dirty="0">
                <a:solidFill>
                  <a:srgbClr val="326599"/>
                </a:solidFill>
                <a:latin typeface="Arial MT"/>
                <a:cs typeface="Arial MT"/>
              </a:rPr>
              <a:t> </a:t>
            </a:r>
            <a:r>
              <a:rPr sz="2824" spc="-4" dirty="0" err="1">
                <a:solidFill>
                  <a:srgbClr val="326599"/>
                </a:solidFill>
                <a:latin typeface="Arial MT"/>
                <a:cs typeface="Arial MT"/>
              </a:rPr>
              <a:t>corrigir</a:t>
            </a:r>
            <a:r>
              <a:rPr sz="2824" spc="-35" dirty="0">
                <a:solidFill>
                  <a:srgbClr val="326599"/>
                </a:solidFill>
                <a:latin typeface="Arial MT"/>
                <a:cs typeface="Arial MT"/>
              </a:rPr>
              <a:t> </a:t>
            </a:r>
            <a:r>
              <a:rPr sz="2824" spc="-4" dirty="0">
                <a:solidFill>
                  <a:srgbClr val="326599"/>
                </a:solidFill>
                <a:latin typeface="Arial MT"/>
                <a:cs typeface="Arial MT"/>
              </a:rPr>
              <a:t>tais</a:t>
            </a:r>
            <a:r>
              <a:rPr sz="2824" spc="-13" dirty="0">
                <a:solidFill>
                  <a:srgbClr val="326599"/>
                </a:solidFill>
                <a:latin typeface="Arial MT"/>
                <a:cs typeface="Arial MT"/>
              </a:rPr>
              <a:t> </a:t>
            </a:r>
            <a:r>
              <a:rPr lang="pt-BR" sz="2824" spc="-4" dirty="0">
                <a:solidFill>
                  <a:srgbClr val="326599"/>
                </a:solidFill>
                <a:latin typeface="Arial MT"/>
                <a:cs typeface="Arial MT"/>
              </a:rPr>
              <a:t>problemas para seguir adiante</a:t>
            </a:r>
            <a:r>
              <a:rPr sz="2824" spc="-4" dirty="0">
                <a:solidFill>
                  <a:srgbClr val="326599"/>
                </a:solidFill>
                <a:latin typeface="Arial MT"/>
                <a:cs typeface="Arial MT"/>
              </a:rPr>
              <a:t>.</a:t>
            </a:r>
            <a:endParaRPr lang="pt-BR" sz="2824" spc="-4" dirty="0">
              <a:solidFill>
                <a:srgbClr val="326599"/>
              </a:solidFill>
              <a:latin typeface="Arial MT"/>
              <a:cs typeface="Arial MT"/>
            </a:endParaRPr>
          </a:p>
          <a:p>
            <a:pPr marL="1616075" lvl="2" indent="-534988">
              <a:spcBef>
                <a:spcPts val="768"/>
              </a:spcBef>
              <a:buFont typeface="Wingdings" panose="05000000000000000000" pitchFamily="2" charset="2"/>
              <a:buChar char="ü"/>
            </a:pPr>
            <a:endParaRPr lang="pt-BR" sz="2824" spc="-4" dirty="0">
              <a:solidFill>
                <a:srgbClr val="326599"/>
              </a:solidFill>
              <a:latin typeface="Arial MT"/>
              <a:cs typeface="Arial MT"/>
            </a:endParaRPr>
          </a:p>
          <a:p>
            <a:pPr marL="1616075" lvl="2" indent="-534988">
              <a:buFont typeface="Wingdings" panose="05000000000000000000" pitchFamily="2" charset="2"/>
              <a:buChar char="ü"/>
              <a:tabLst>
                <a:tab pos="314902" algn="l"/>
                <a:tab pos="315462" algn="l"/>
              </a:tabLst>
            </a:pPr>
            <a:r>
              <a:rPr sz="2824" spc="-9" dirty="0">
                <a:solidFill>
                  <a:schemeClr val="tx1">
                    <a:lumMod val="95000"/>
                    <a:lumOff val="5000"/>
                  </a:schemeClr>
                </a:solidFill>
                <a:latin typeface="Arial MT"/>
                <a:cs typeface="Arial MT"/>
              </a:rPr>
              <a:t>O</a:t>
            </a:r>
            <a:r>
              <a:rPr sz="2824" spc="-40" dirty="0">
                <a:solidFill>
                  <a:schemeClr val="tx1">
                    <a:lumMod val="95000"/>
                    <a:lumOff val="5000"/>
                  </a:schemeClr>
                </a:solidFill>
                <a:latin typeface="Arial MT"/>
                <a:cs typeface="Arial MT"/>
              </a:rPr>
              <a:t> </a:t>
            </a:r>
            <a:r>
              <a:rPr sz="2824" spc="-4" dirty="0">
                <a:solidFill>
                  <a:schemeClr val="tx1">
                    <a:lumMod val="95000"/>
                    <a:lumOff val="5000"/>
                  </a:schemeClr>
                </a:solidFill>
                <a:latin typeface="Arial MT"/>
                <a:cs typeface="Arial MT"/>
              </a:rPr>
              <a:t>que</a:t>
            </a:r>
            <a:r>
              <a:rPr sz="2824" spc="-44" dirty="0">
                <a:solidFill>
                  <a:schemeClr val="tx1">
                    <a:lumMod val="95000"/>
                    <a:lumOff val="5000"/>
                  </a:schemeClr>
                </a:solidFill>
                <a:latin typeface="Arial MT"/>
                <a:cs typeface="Arial MT"/>
              </a:rPr>
              <a:t> </a:t>
            </a:r>
            <a:r>
              <a:rPr sz="2824" spc="-4" dirty="0">
                <a:solidFill>
                  <a:schemeClr val="tx1">
                    <a:lumMod val="95000"/>
                    <a:lumOff val="5000"/>
                  </a:schemeClr>
                </a:solidFill>
                <a:latin typeface="Arial MT"/>
                <a:cs typeface="Arial MT"/>
              </a:rPr>
              <a:t>fazer?</a:t>
            </a:r>
            <a:endParaRPr sz="2824" dirty="0">
              <a:solidFill>
                <a:schemeClr val="tx1">
                  <a:lumMod val="95000"/>
                  <a:lumOff val="5000"/>
                </a:schemeClr>
              </a:solidFill>
              <a:latin typeface="Arial MT"/>
              <a:cs typeface="Arial MT"/>
            </a:endParaRPr>
          </a:p>
        </p:txBody>
      </p:sp>
      <p:sp>
        <p:nvSpPr>
          <p:cNvPr id="4" name="Rectangle 2">
            <a:extLst>
              <a:ext uri="{FF2B5EF4-FFF2-40B4-BE49-F238E27FC236}">
                <a16:creationId xmlns:a16="http://schemas.microsoft.com/office/drawing/2014/main" id="{F55C27E1-5DC3-24D9-581E-A3E8B23E6953}"/>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8545" y="1126837"/>
            <a:ext cx="8903855" cy="1759380"/>
          </a:xfrm>
          <a:prstGeom prst="rect">
            <a:avLst/>
          </a:prstGeom>
        </p:spPr>
        <p:txBody>
          <a:bodyPr vert="horz" wrap="square" lIns="0" tIns="10085" rIns="0" bIns="0" rtlCol="0">
            <a:spAutoFit/>
          </a:bodyPr>
          <a:lstStyle/>
          <a:p>
            <a:pPr marL="360363" marR="4483" indent="-349250">
              <a:spcBef>
                <a:spcPts val="79"/>
              </a:spcBef>
            </a:pPr>
            <a:r>
              <a:rPr lang="pt-BR" sz="3600" dirty="0">
                <a:solidFill>
                  <a:schemeClr val="accent6">
                    <a:lumMod val="50000"/>
                  </a:schemeClr>
                </a:solidFill>
              </a:rPr>
              <a:t>Construção </a:t>
            </a:r>
            <a:r>
              <a:rPr lang="pt-BR" sz="3600" spc="-4" dirty="0">
                <a:solidFill>
                  <a:schemeClr val="accent6">
                    <a:lumMod val="50000"/>
                  </a:schemeClr>
                </a:solidFill>
              </a:rPr>
              <a:t>do </a:t>
            </a:r>
            <a:r>
              <a:rPr lang="pt-BR" sz="3600" spc="-1050" dirty="0">
                <a:solidFill>
                  <a:schemeClr val="accent6">
                    <a:lumMod val="50000"/>
                  </a:schemeClr>
                </a:solidFill>
              </a:rPr>
              <a:t> </a:t>
            </a:r>
            <a:r>
              <a:rPr lang="pt-BR" sz="3600" dirty="0">
                <a:solidFill>
                  <a:schemeClr val="accent6">
                    <a:lumMod val="50000"/>
                  </a:schemeClr>
                </a:solidFill>
              </a:rPr>
              <a:t>Diagrama</a:t>
            </a:r>
            <a:r>
              <a:rPr lang="pt-BR" sz="3600" spc="-128" dirty="0">
                <a:solidFill>
                  <a:schemeClr val="accent6">
                    <a:lumMod val="50000"/>
                  </a:schemeClr>
                </a:solidFill>
              </a:rPr>
              <a:t> </a:t>
            </a:r>
            <a:r>
              <a:rPr lang="pt-BR" sz="3600" spc="-4" dirty="0">
                <a:solidFill>
                  <a:schemeClr val="accent6">
                    <a:lumMod val="50000"/>
                  </a:schemeClr>
                </a:solidFill>
              </a:rPr>
              <a:t>CPM</a:t>
            </a:r>
          </a:p>
          <a:p>
            <a:pPr marL="925046" marR="4483" lvl="1" indent="-457200">
              <a:spcBef>
                <a:spcPts val="79"/>
              </a:spcBef>
              <a:buFont typeface="Wingdings" panose="05000000000000000000" pitchFamily="2" charset="2"/>
              <a:buChar char="ü"/>
            </a:pPr>
            <a:r>
              <a:rPr lang="pt-BR" sz="2800" spc="-4" dirty="0">
                <a:solidFill>
                  <a:srgbClr val="002060"/>
                </a:solidFill>
                <a:latin typeface="Arial MT"/>
                <a:cs typeface="Arial MT"/>
              </a:rPr>
              <a:t> </a:t>
            </a:r>
            <a:r>
              <a:rPr sz="2800" spc="-4" dirty="0" err="1">
                <a:solidFill>
                  <a:srgbClr val="002060"/>
                </a:solidFill>
                <a:latin typeface="Arial MT"/>
                <a:cs typeface="Arial MT"/>
              </a:rPr>
              <a:t>Primeiramente</a:t>
            </a:r>
            <a:r>
              <a:rPr lang="pt-BR" sz="2800" spc="-4" dirty="0">
                <a:solidFill>
                  <a:srgbClr val="002060"/>
                </a:solidFill>
                <a:latin typeface="Arial MT"/>
                <a:cs typeface="Arial MT"/>
              </a:rPr>
              <a:t>:</a:t>
            </a:r>
          </a:p>
          <a:p>
            <a:pPr marL="1382246" marR="4483" lvl="2" indent="-457200">
              <a:spcBef>
                <a:spcPts val="79"/>
              </a:spcBef>
              <a:buFont typeface="Wingdings" panose="05000000000000000000" pitchFamily="2" charset="2"/>
              <a:buChar char="ü"/>
            </a:pPr>
            <a:r>
              <a:rPr lang="pt-BR" dirty="0">
                <a:solidFill>
                  <a:srgbClr val="326599"/>
                </a:solidFill>
                <a:latin typeface="Arial MT"/>
                <a:cs typeface="Arial MT"/>
              </a:rPr>
              <a:t>L</a:t>
            </a:r>
            <a:r>
              <a:rPr dirty="0" err="1">
                <a:solidFill>
                  <a:srgbClr val="326599"/>
                </a:solidFill>
                <a:latin typeface="Arial MT"/>
                <a:cs typeface="Arial MT"/>
              </a:rPr>
              <a:t>ista</a:t>
            </a:r>
            <a:r>
              <a:rPr lang="pt-BR" dirty="0">
                <a:solidFill>
                  <a:srgbClr val="326599"/>
                </a:solidFill>
                <a:latin typeface="Arial MT"/>
                <a:cs typeface="Arial MT"/>
              </a:rPr>
              <a:t>r</a:t>
            </a:r>
            <a:r>
              <a:rPr dirty="0">
                <a:solidFill>
                  <a:srgbClr val="326599"/>
                </a:solidFill>
                <a:latin typeface="Arial MT"/>
                <a:cs typeface="Arial MT"/>
              </a:rPr>
              <a:t> </a:t>
            </a:r>
            <a:r>
              <a:rPr spc="-4" dirty="0">
                <a:solidFill>
                  <a:srgbClr val="326599"/>
                </a:solidFill>
                <a:latin typeface="Arial MT"/>
                <a:cs typeface="Arial MT"/>
              </a:rPr>
              <a:t>as tarefas, </a:t>
            </a:r>
            <a:r>
              <a:rPr dirty="0">
                <a:solidFill>
                  <a:srgbClr val="326599"/>
                </a:solidFill>
                <a:latin typeface="Arial MT"/>
                <a:cs typeface="Arial MT"/>
              </a:rPr>
              <a:t> </a:t>
            </a:r>
            <a:r>
              <a:rPr spc="-4" dirty="0">
                <a:solidFill>
                  <a:srgbClr val="326599"/>
                </a:solidFill>
                <a:latin typeface="Arial MT"/>
                <a:cs typeface="Arial MT"/>
              </a:rPr>
              <a:t>dependências</a:t>
            </a:r>
            <a:r>
              <a:rPr spc="-40" dirty="0">
                <a:solidFill>
                  <a:srgbClr val="326599"/>
                </a:solidFill>
                <a:latin typeface="Arial MT"/>
                <a:cs typeface="Arial MT"/>
              </a:rPr>
              <a:t> </a:t>
            </a:r>
            <a:r>
              <a:rPr spc="-4" dirty="0">
                <a:solidFill>
                  <a:srgbClr val="326599"/>
                </a:solidFill>
                <a:latin typeface="Arial MT"/>
                <a:cs typeface="Arial MT"/>
              </a:rPr>
              <a:t>e tempos,</a:t>
            </a:r>
            <a:r>
              <a:rPr spc="-26" dirty="0">
                <a:solidFill>
                  <a:srgbClr val="326599"/>
                </a:solidFill>
                <a:latin typeface="Arial MT"/>
                <a:cs typeface="Arial MT"/>
              </a:rPr>
              <a:t> </a:t>
            </a:r>
            <a:r>
              <a:rPr spc="-4" dirty="0">
                <a:solidFill>
                  <a:srgbClr val="326599"/>
                </a:solidFill>
                <a:latin typeface="Arial MT"/>
                <a:cs typeface="Arial MT"/>
              </a:rPr>
              <a:t>numa</a:t>
            </a:r>
            <a:r>
              <a:rPr dirty="0">
                <a:solidFill>
                  <a:srgbClr val="326599"/>
                </a:solidFill>
                <a:latin typeface="Arial MT"/>
                <a:cs typeface="Arial MT"/>
              </a:rPr>
              <a:t> </a:t>
            </a:r>
            <a:r>
              <a:rPr spc="-4" dirty="0">
                <a:solidFill>
                  <a:srgbClr val="326599"/>
                </a:solidFill>
                <a:latin typeface="Arial MT"/>
                <a:cs typeface="Arial MT"/>
              </a:rPr>
              <a:t>sequência </a:t>
            </a:r>
            <a:r>
              <a:rPr spc="-772" dirty="0">
                <a:solidFill>
                  <a:srgbClr val="326599"/>
                </a:solidFill>
                <a:latin typeface="Arial MT"/>
                <a:cs typeface="Arial MT"/>
              </a:rPr>
              <a:t> </a:t>
            </a:r>
            <a:r>
              <a:rPr dirty="0">
                <a:solidFill>
                  <a:srgbClr val="326599"/>
                </a:solidFill>
                <a:latin typeface="Arial MT"/>
                <a:cs typeface="Arial MT"/>
              </a:rPr>
              <a:t>lógica:</a:t>
            </a:r>
            <a:endParaRPr dirty="0">
              <a:latin typeface="Arial MT"/>
              <a:cs typeface="Arial MT"/>
            </a:endParaRPr>
          </a:p>
        </p:txBody>
      </p:sp>
      <p:sp>
        <p:nvSpPr>
          <p:cNvPr id="4" name="Rectangle 2">
            <a:extLst>
              <a:ext uri="{FF2B5EF4-FFF2-40B4-BE49-F238E27FC236}">
                <a16:creationId xmlns:a16="http://schemas.microsoft.com/office/drawing/2014/main" id="{8B7E80EE-C15D-4A3A-9550-E960A6D0434A}"/>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pic>
        <p:nvPicPr>
          <p:cNvPr id="5" name="object 3">
            <a:extLst>
              <a:ext uri="{FF2B5EF4-FFF2-40B4-BE49-F238E27FC236}">
                <a16:creationId xmlns:a16="http://schemas.microsoft.com/office/drawing/2014/main" id="{D216E351-8A8C-EC09-2211-D7D407646862}"/>
              </a:ext>
            </a:extLst>
          </p:cNvPr>
          <p:cNvPicPr/>
          <p:nvPr/>
        </p:nvPicPr>
        <p:blipFill>
          <a:blip r:embed="rId2" cstate="print"/>
          <a:stretch>
            <a:fillRect/>
          </a:stretch>
        </p:blipFill>
        <p:spPr>
          <a:xfrm>
            <a:off x="1107550" y="3093639"/>
            <a:ext cx="7328646" cy="33348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720436" y="2798617"/>
            <a:ext cx="7980219" cy="2983346"/>
          </a:xfrm>
          <a:prstGeom prst="rect">
            <a:avLst/>
          </a:prstGeom>
        </p:spPr>
      </p:pic>
      <p:sp>
        <p:nvSpPr>
          <p:cNvPr id="5" name="Rectangle 2">
            <a:extLst>
              <a:ext uri="{FF2B5EF4-FFF2-40B4-BE49-F238E27FC236}">
                <a16:creationId xmlns:a16="http://schemas.microsoft.com/office/drawing/2014/main" id="{B5DB69B7-48B6-BA52-C57C-8CCFB8DE31DB}"/>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
        <p:nvSpPr>
          <p:cNvPr id="6" name="object 3">
            <a:extLst>
              <a:ext uri="{FF2B5EF4-FFF2-40B4-BE49-F238E27FC236}">
                <a16:creationId xmlns:a16="http://schemas.microsoft.com/office/drawing/2014/main" id="{EE94EDFC-6D54-C9AC-D1D9-7AF1A45F64A3}"/>
              </a:ext>
            </a:extLst>
          </p:cNvPr>
          <p:cNvSpPr txBox="1"/>
          <p:nvPr/>
        </p:nvSpPr>
        <p:spPr>
          <a:xfrm>
            <a:off x="138545" y="1126837"/>
            <a:ext cx="8903855" cy="1390048"/>
          </a:xfrm>
          <a:prstGeom prst="rect">
            <a:avLst/>
          </a:prstGeom>
        </p:spPr>
        <p:txBody>
          <a:bodyPr vert="horz" wrap="square" lIns="0" tIns="10085" rIns="0" bIns="0" rtlCol="0">
            <a:spAutoFit/>
          </a:bodyPr>
          <a:lstStyle/>
          <a:p>
            <a:pPr marL="360363" marR="4483" indent="-349250">
              <a:spcBef>
                <a:spcPts val="79"/>
              </a:spcBef>
            </a:pPr>
            <a:r>
              <a:rPr lang="pt-BR" sz="3600" dirty="0">
                <a:solidFill>
                  <a:schemeClr val="accent6">
                    <a:lumMod val="50000"/>
                  </a:schemeClr>
                </a:solidFill>
              </a:rPr>
              <a:t>Construção </a:t>
            </a:r>
            <a:r>
              <a:rPr lang="pt-BR" sz="3600" spc="-4" dirty="0">
                <a:solidFill>
                  <a:schemeClr val="accent6">
                    <a:lumMod val="50000"/>
                  </a:schemeClr>
                </a:solidFill>
              </a:rPr>
              <a:t>do </a:t>
            </a:r>
            <a:r>
              <a:rPr lang="pt-BR" sz="3600" spc="-1050" dirty="0">
                <a:solidFill>
                  <a:schemeClr val="accent6">
                    <a:lumMod val="50000"/>
                  </a:schemeClr>
                </a:solidFill>
              </a:rPr>
              <a:t> </a:t>
            </a:r>
            <a:r>
              <a:rPr lang="pt-BR" sz="3600" dirty="0">
                <a:solidFill>
                  <a:schemeClr val="accent6">
                    <a:lumMod val="50000"/>
                  </a:schemeClr>
                </a:solidFill>
              </a:rPr>
              <a:t>Diagrama</a:t>
            </a:r>
            <a:r>
              <a:rPr lang="pt-BR" sz="3600" spc="-128" dirty="0">
                <a:solidFill>
                  <a:schemeClr val="accent6">
                    <a:lumMod val="50000"/>
                  </a:schemeClr>
                </a:solidFill>
              </a:rPr>
              <a:t> </a:t>
            </a:r>
            <a:r>
              <a:rPr lang="pt-BR" sz="3600" spc="-4" dirty="0">
                <a:solidFill>
                  <a:schemeClr val="accent6">
                    <a:lumMod val="50000"/>
                  </a:schemeClr>
                </a:solidFill>
              </a:rPr>
              <a:t>CPM</a:t>
            </a:r>
          </a:p>
          <a:p>
            <a:pPr marL="925046" marR="4483" lvl="1" indent="-457200">
              <a:spcBef>
                <a:spcPts val="79"/>
              </a:spcBef>
              <a:buFont typeface="Wingdings" panose="05000000000000000000" pitchFamily="2" charset="2"/>
              <a:buChar char="ü"/>
            </a:pPr>
            <a:r>
              <a:rPr lang="pt-BR" sz="2800" spc="-4" dirty="0">
                <a:solidFill>
                  <a:srgbClr val="002060"/>
                </a:solidFill>
                <a:latin typeface="Arial MT"/>
                <a:cs typeface="Arial MT"/>
              </a:rPr>
              <a:t> Em seguida:</a:t>
            </a:r>
          </a:p>
          <a:p>
            <a:pPr marL="1382246" marR="4483" lvl="2" indent="-457200">
              <a:spcBef>
                <a:spcPts val="79"/>
              </a:spcBef>
              <a:buFont typeface="Wingdings" panose="05000000000000000000" pitchFamily="2" charset="2"/>
              <a:buChar char="ü"/>
            </a:pPr>
            <a:r>
              <a:rPr lang="pt-BR" sz="2400" spc="-4" dirty="0">
                <a:solidFill>
                  <a:srgbClr val="326599"/>
                </a:solidFill>
                <a:latin typeface="Arial MT"/>
                <a:cs typeface="Arial MT"/>
              </a:rPr>
              <a:t>Constrói-se</a:t>
            </a:r>
            <a:r>
              <a:rPr lang="pt-BR" sz="2400" spc="-31" dirty="0">
                <a:solidFill>
                  <a:srgbClr val="326599"/>
                </a:solidFill>
                <a:latin typeface="Arial MT"/>
                <a:cs typeface="Arial MT"/>
              </a:rPr>
              <a:t> </a:t>
            </a:r>
            <a:r>
              <a:rPr lang="pt-BR" sz="2400" spc="-4" dirty="0">
                <a:solidFill>
                  <a:srgbClr val="326599"/>
                </a:solidFill>
                <a:latin typeface="Arial MT"/>
                <a:cs typeface="Arial MT"/>
              </a:rPr>
              <a:t>o</a:t>
            </a:r>
            <a:r>
              <a:rPr lang="pt-BR" sz="2400" spc="-26" dirty="0">
                <a:solidFill>
                  <a:srgbClr val="326599"/>
                </a:solidFill>
                <a:latin typeface="Arial MT"/>
                <a:cs typeface="Arial MT"/>
              </a:rPr>
              <a:t> </a:t>
            </a:r>
            <a:r>
              <a:rPr lang="pt-BR" sz="2400" spc="-4" dirty="0">
                <a:solidFill>
                  <a:srgbClr val="326599"/>
                </a:solidFill>
                <a:latin typeface="Arial MT"/>
                <a:cs typeface="Arial MT"/>
              </a:rPr>
              <a:t>diagrama</a:t>
            </a:r>
            <a:endParaRPr dirty="0">
              <a:latin typeface="Arial MT"/>
              <a:cs typeface="Arial M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a:extLst>
              <a:ext uri="{FF2B5EF4-FFF2-40B4-BE49-F238E27FC236}">
                <a16:creationId xmlns:a16="http://schemas.microsoft.com/office/drawing/2014/main" id="{FB9976CE-D47B-1DC6-18AD-9E8F4DE58CD7}"/>
              </a:ext>
            </a:extLst>
          </p:cNvPr>
          <p:cNvSpPr>
            <a:spLocks noGrp="1" noChangeArrowheads="1"/>
          </p:cNvSpPr>
          <p:nvPr>
            <p:ph type="body" idx="1"/>
          </p:nvPr>
        </p:nvSpPr>
        <p:spPr bwMode="auto">
          <a:xfrm>
            <a:off x="157018" y="1057132"/>
            <a:ext cx="8839200" cy="346868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pt-BR" altLang="pt-BR" sz="4000" dirty="0">
                <a:solidFill>
                  <a:srgbClr val="002060"/>
                </a:solidFill>
              </a:rPr>
              <a:t>Como reconhecer um uma atividade é crítica</a:t>
            </a:r>
          </a:p>
          <a:p>
            <a:pPr lvl="1"/>
            <a:r>
              <a:rPr lang="pt-BR" altLang="pt-BR" sz="2400" dirty="0"/>
              <a:t>Em cada nó da atividade PDI = UDI (tanto no nó inicial quanto no nó terminal)</a:t>
            </a:r>
          </a:p>
          <a:p>
            <a:pPr lvl="1"/>
            <a:r>
              <a:rPr lang="pt-BR" altLang="pt-BR" sz="2400" dirty="0"/>
              <a:t>As datas do nó seguinte devem ser iguais às datas do nó inicial mais a duração da atividade</a:t>
            </a:r>
            <a:endParaRPr lang="pt-BR" altLang="pt-BR" dirty="0"/>
          </a:p>
        </p:txBody>
      </p:sp>
      <p:pic>
        <p:nvPicPr>
          <p:cNvPr id="32774" name="Picture 6">
            <a:extLst>
              <a:ext uri="{FF2B5EF4-FFF2-40B4-BE49-F238E27FC236}">
                <a16:creationId xmlns:a16="http://schemas.microsoft.com/office/drawing/2014/main" id="{B9A01134-B80D-E5DF-E49A-69E90CDC9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4876800"/>
            <a:ext cx="9018587" cy="1477963"/>
          </a:xfrm>
          <a:prstGeom prst="rect">
            <a:avLst/>
          </a:prstGeom>
          <a:solidFill>
            <a:schemeClr val="bg2">
              <a:lumMod val="20000"/>
              <a:lumOff val="80000"/>
            </a:schemeClr>
          </a:solidFill>
          <a:ln>
            <a:solidFill>
              <a:schemeClr val="tx1"/>
            </a:solidFill>
          </a:ln>
        </p:spPr>
      </p:pic>
      <p:sp>
        <p:nvSpPr>
          <p:cNvPr id="5" name="Rectangle 2">
            <a:extLst>
              <a:ext uri="{FF2B5EF4-FFF2-40B4-BE49-F238E27FC236}">
                <a16:creationId xmlns:a16="http://schemas.microsoft.com/office/drawing/2014/main" id="{DC1123DE-D3EE-B262-EE97-D2A12496A8B1}"/>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Métrodo do Caminho Crítico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004B699-F0AB-FD02-E906-2ECE47DF1D8C}"/>
              </a:ext>
            </a:extLst>
          </p:cNvPr>
          <p:cNvSpPr>
            <a:spLocks noGrp="1" noChangeArrowheads="1"/>
          </p:cNvSpPr>
          <p:nvPr>
            <p:ph type="title"/>
          </p:nvPr>
        </p:nvSpPr>
        <p:spPr bwMode="auto">
          <a:xfrm>
            <a:off x="150091" y="924070"/>
            <a:ext cx="7772400" cy="81915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571500" indent="-571500" algn="l">
              <a:buFont typeface="Arial" panose="020B0604020202020204" pitchFamily="34" charset="0"/>
              <a:buChar char="•"/>
            </a:pPr>
            <a:r>
              <a:rPr lang="pt-BR" altLang="pt-BR" dirty="0">
                <a:solidFill>
                  <a:srgbClr val="002060"/>
                </a:solidFill>
              </a:rPr>
              <a:t>Software de Apoio</a:t>
            </a:r>
            <a:br>
              <a:rPr lang="pt-BR" altLang="pt-BR" dirty="0">
                <a:solidFill>
                  <a:srgbClr val="FF9900"/>
                </a:solidFill>
              </a:rPr>
            </a:br>
            <a:endParaRPr lang="pt-BR" altLang="pt-BR" dirty="0"/>
          </a:p>
        </p:txBody>
      </p:sp>
      <p:sp>
        <p:nvSpPr>
          <p:cNvPr id="33795" name="Rectangle 3">
            <a:extLst>
              <a:ext uri="{FF2B5EF4-FFF2-40B4-BE49-F238E27FC236}">
                <a16:creationId xmlns:a16="http://schemas.microsoft.com/office/drawing/2014/main" id="{F586CE1D-AEBC-D99F-FE4E-743F18042F9D}"/>
              </a:ext>
            </a:extLst>
          </p:cNvPr>
          <p:cNvSpPr>
            <a:spLocks noGrp="1" noChangeArrowheads="1"/>
          </p:cNvSpPr>
          <p:nvPr>
            <p:ph type="body" idx="1"/>
          </p:nvPr>
        </p:nvSpPr>
        <p:spPr bwMode="auto">
          <a:xfrm>
            <a:off x="805872" y="1724746"/>
            <a:ext cx="8181110" cy="4482089"/>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
            </a:pPr>
            <a:r>
              <a:rPr lang="pt-BR" altLang="pt-BR" sz="2800" dirty="0">
                <a:solidFill>
                  <a:srgbClr val="002060"/>
                </a:solidFill>
              </a:rPr>
              <a:t>MS Project </a:t>
            </a:r>
          </a:p>
          <a:p>
            <a:pPr lvl="1">
              <a:buFont typeface="Wingdings" panose="05000000000000000000" pitchFamily="2" charset="2"/>
              <a:buChar char="ü"/>
            </a:pPr>
            <a:r>
              <a:rPr lang="pt-BR" altLang="pt-BR" sz="2400" dirty="0">
                <a:solidFill>
                  <a:srgbClr val="002060"/>
                </a:solidFill>
              </a:rPr>
              <a:t>Software para gerenciamento de projetos, realiza automaticamente:</a:t>
            </a:r>
          </a:p>
          <a:p>
            <a:pPr lvl="2"/>
            <a:r>
              <a:rPr lang="pt-BR" altLang="pt-BR" sz="2000" dirty="0">
                <a:solidFill>
                  <a:srgbClr val="002060"/>
                </a:solidFill>
              </a:rPr>
              <a:t>Determinação de caminho crítico</a:t>
            </a:r>
          </a:p>
          <a:p>
            <a:pPr lvl="2"/>
            <a:r>
              <a:rPr lang="pt-BR" altLang="pt-BR" sz="2000" dirty="0">
                <a:solidFill>
                  <a:srgbClr val="002060"/>
                </a:solidFill>
              </a:rPr>
              <a:t>Cálculo de recursos e custos</a:t>
            </a:r>
          </a:p>
          <a:p>
            <a:pPr lvl="2"/>
            <a:r>
              <a:rPr lang="pt-BR" altLang="pt-BR" sz="2000" dirty="0">
                <a:solidFill>
                  <a:srgbClr val="002060"/>
                </a:solidFill>
              </a:rPr>
              <a:t>Data final de projeto</a:t>
            </a:r>
          </a:p>
          <a:p>
            <a:pPr lvl="2"/>
            <a:r>
              <a:rPr lang="pt-BR" altLang="pt-BR" sz="2000" dirty="0">
                <a:solidFill>
                  <a:srgbClr val="002060"/>
                </a:solidFill>
              </a:rPr>
              <a:t>Análises estatísticas PERT</a:t>
            </a:r>
          </a:p>
          <a:p>
            <a:pPr>
              <a:buFont typeface="Wingdings" panose="05000000000000000000" pitchFamily="2" charset="2"/>
              <a:buChar char="§"/>
            </a:pPr>
            <a:r>
              <a:rPr lang="pt-BR" altLang="pt-BR" sz="2800" dirty="0">
                <a:solidFill>
                  <a:srgbClr val="002060"/>
                </a:solidFill>
              </a:rPr>
              <a:t>Gerenciamento das atividades para que se tenha o menos comprometimento do prazo final</a:t>
            </a:r>
          </a:p>
          <a:p>
            <a:pPr lvl="1"/>
            <a:endParaRPr lang="pt-BR" altLang="pt-BR" sz="2600" dirty="0"/>
          </a:p>
        </p:txBody>
      </p:sp>
      <p:sp>
        <p:nvSpPr>
          <p:cNvPr id="5" name="Rectangle 2">
            <a:extLst>
              <a:ext uri="{FF2B5EF4-FFF2-40B4-BE49-F238E27FC236}">
                <a16:creationId xmlns:a16="http://schemas.microsoft.com/office/drawing/2014/main" id="{A159A491-89D7-AB88-5341-1967B3DEAAD3}"/>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Métrodo do Caminho Crítico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E89DD53-3609-08DB-B827-0DA800CA5901}"/>
              </a:ext>
            </a:extLst>
          </p:cNvPr>
          <p:cNvSpPr>
            <a:spLocks noGrp="1" noChangeArrowheads="1"/>
          </p:cNvSpPr>
          <p:nvPr>
            <p:ph type="title"/>
          </p:nvPr>
        </p:nvSpPr>
        <p:spPr bwMode="auto">
          <a:xfrm>
            <a:off x="334818" y="968231"/>
            <a:ext cx="7772400" cy="80515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571500" indent="-571500" algn="l">
              <a:buClr>
                <a:schemeClr val="accent6">
                  <a:lumMod val="50000"/>
                </a:schemeClr>
              </a:buClr>
              <a:buFont typeface="Arial" panose="020B0604020202020204" pitchFamily="34" charset="0"/>
              <a:buChar char="•"/>
            </a:pPr>
            <a:r>
              <a:rPr lang="pt-BR" altLang="pt-BR" dirty="0" err="1">
                <a:solidFill>
                  <a:srgbClr val="002060"/>
                </a:solidFill>
              </a:rPr>
              <a:t>Critical</a:t>
            </a:r>
            <a:r>
              <a:rPr lang="pt-BR" altLang="pt-BR" dirty="0">
                <a:solidFill>
                  <a:srgbClr val="002060"/>
                </a:solidFill>
              </a:rPr>
              <a:t> Path </a:t>
            </a:r>
            <a:r>
              <a:rPr lang="pt-BR" altLang="pt-BR" dirty="0" err="1">
                <a:solidFill>
                  <a:srgbClr val="002060"/>
                </a:solidFill>
              </a:rPr>
              <a:t>Method</a:t>
            </a:r>
            <a:r>
              <a:rPr lang="pt-BR" altLang="pt-BR" dirty="0">
                <a:solidFill>
                  <a:srgbClr val="002060"/>
                </a:solidFill>
              </a:rPr>
              <a:t> (CPM)</a:t>
            </a:r>
          </a:p>
        </p:txBody>
      </p:sp>
      <p:sp>
        <p:nvSpPr>
          <p:cNvPr id="35843" name="Rectangle 3">
            <a:extLst>
              <a:ext uri="{FF2B5EF4-FFF2-40B4-BE49-F238E27FC236}">
                <a16:creationId xmlns:a16="http://schemas.microsoft.com/office/drawing/2014/main" id="{D83B5A10-3182-21CD-7E28-23DF706375BA}"/>
              </a:ext>
            </a:extLst>
          </p:cNvPr>
          <p:cNvSpPr>
            <a:spLocks noGrp="1" noChangeArrowheads="1"/>
          </p:cNvSpPr>
          <p:nvPr>
            <p:ph type="body" idx="1"/>
          </p:nvPr>
        </p:nvSpPr>
        <p:spPr bwMode="auto">
          <a:xfrm>
            <a:off x="593435" y="1955945"/>
            <a:ext cx="8384309" cy="466652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1"/>
            <a:r>
              <a:rPr lang="pt-BR" altLang="pt-BR" sz="2600" dirty="0">
                <a:solidFill>
                  <a:srgbClr val="002060"/>
                </a:solidFill>
              </a:rPr>
              <a:t>Elaboração do cronograma do projeto e determinação da folga total das atividades</a:t>
            </a:r>
          </a:p>
          <a:p>
            <a:pPr lvl="2"/>
            <a:r>
              <a:rPr lang="pt-BR" altLang="pt-BR" dirty="0">
                <a:solidFill>
                  <a:srgbClr val="002060"/>
                </a:solidFill>
              </a:rPr>
              <a:t>As folgas do cronograma indicam que cada atividade pode, isoladamente, atrasar até aquela data terminal</a:t>
            </a:r>
          </a:p>
          <a:p>
            <a:pPr lvl="2"/>
            <a:r>
              <a:rPr lang="pt-BR" altLang="pt-BR" dirty="0">
                <a:solidFill>
                  <a:srgbClr val="002060"/>
                </a:solidFill>
              </a:rPr>
              <a:t>A folga total de uma atividade é definida como sendo:</a:t>
            </a:r>
          </a:p>
          <a:p>
            <a:pPr lvl="2" indent="20638" defTabSz="808038">
              <a:buFont typeface="Wingdings" panose="05000000000000000000" pitchFamily="2" charset="2"/>
              <a:buChar char="ü"/>
              <a:tabLst>
                <a:tab pos="1255713" algn="l"/>
              </a:tabLst>
            </a:pPr>
            <a:r>
              <a:rPr lang="pt-BR" altLang="pt-BR" dirty="0">
                <a:solidFill>
                  <a:srgbClr val="002060"/>
                </a:solidFill>
              </a:rPr>
              <a:t>	  FT = (UDT) 2 (duração) 2 (PDI)</a:t>
            </a:r>
          </a:p>
          <a:p>
            <a:pPr lvl="2"/>
            <a:r>
              <a:rPr lang="pt-BR" altLang="pt-BR" dirty="0">
                <a:solidFill>
                  <a:srgbClr val="002060"/>
                </a:solidFill>
              </a:rPr>
              <a:t>As atividades críticas têm a folga igual a 0.</a:t>
            </a:r>
          </a:p>
          <a:p>
            <a:pPr lvl="2"/>
            <a:r>
              <a:rPr lang="pt-BR" altLang="pt-BR" dirty="0">
                <a:solidFill>
                  <a:srgbClr val="002060"/>
                </a:solidFill>
              </a:rPr>
              <a:t>Realização do Cronograma para o Projeto</a:t>
            </a:r>
            <a:endParaRPr lang="pt-BR" altLang="pt-BR" sz="2200" dirty="0">
              <a:solidFill>
                <a:srgbClr val="002060"/>
              </a:solidFill>
            </a:endParaRPr>
          </a:p>
        </p:txBody>
      </p:sp>
      <p:sp>
        <p:nvSpPr>
          <p:cNvPr id="5" name="Rectangle 2">
            <a:extLst>
              <a:ext uri="{FF2B5EF4-FFF2-40B4-BE49-F238E27FC236}">
                <a16:creationId xmlns:a16="http://schemas.microsoft.com/office/drawing/2014/main" id="{359A3ED7-FBB8-8BA8-AC6B-2563F39D4922}"/>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Métrodo do Caminho Crítico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D9683FBC-1E3F-4D06-8315-FDCC76E10BE9}"/>
              </a:ext>
            </a:extLst>
          </p:cNvPr>
          <p:cNvSpPr>
            <a:spLocks noGrp="1" noChangeArrowheads="1"/>
          </p:cNvSpPr>
          <p:nvPr>
            <p:ph type="title"/>
          </p:nvPr>
        </p:nvSpPr>
        <p:spPr bwMode="auto">
          <a:xfrm>
            <a:off x="76200" y="871538"/>
            <a:ext cx="8975436"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571500" indent="-571500" algn="l">
              <a:buFont typeface="Arial" panose="020B0604020202020204" pitchFamily="34" charset="0"/>
              <a:buChar char="•"/>
            </a:pPr>
            <a:r>
              <a:rPr lang="pt-BR" altLang="pt-BR" sz="2800" b="1" dirty="0">
                <a:solidFill>
                  <a:srgbClr val="002060"/>
                </a:solidFill>
              </a:rPr>
              <a:t>Cronograma do projeto (exemplo)</a:t>
            </a:r>
            <a:br>
              <a:rPr lang="pt-BR" altLang="pt-BR" sz="2800" b="1" dirty="0">
                <a:solidFill>
                  <a:srgbClr val="002060"/>
                </a:solidFill>
              </a:rPr>
            </a:br>
            <a:r>
              <a:rPr lang="pt-BR" altLang="pt-BR" sz="2800" b="1" dirty="0">
                <a:solidFill>
                  <a:srgbClr val="002060"/>
                </a:solidFill>
              </a:rPr>
              <a:t>Exemplo do MS Project</a:t>
            </a:r>
            <a:endParaRPr lang="pt-BR" altLang="pt-BR" sz="2800" dirty="0">
              <a:solidFill>
                <a:srgbClr val="002060"/>
              </a:solidFill>
            </a:endParaRPr>
          </a:p>
        </p:txBody>
      </p:sp>
      <p:pic>
        <p:nvPicPr>
          <p:cNvPr id="47109" name="Picture 5">
            <a:extLst>
              <a:ext uri="{FF2B5EF4-FFF2-40B4-BE49-F238E27FC236}">
                <a16:creationId xmlns:a16="http://schemas.microsoft.com/office/drawing/2014/main" id="{44E9FE66-FAD3-0A06-1251-19D52FDB1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26" y="2525614"/>
            <a:ext cx="8857673" cy="27649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E8EF73F9-0454-23AA-EC17-DD986A00B0E8}"/>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Métrodo do Caminho Crítico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a:extLst>
              <a:ext uri="{FF2B5EF4-FFF2-40B4-BE49-F238E27FC236}">
                <a16:creationId xmlns:a16="http://schemas.microsoft.com/office/drawing/2014/main" id="{B29DAD55-6D84-821F-CDB1-1A8F6B0CD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08" y="2068657"/>
            <a:ext cx="8700655" cy="2835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23D32407-B662-D396-F8ED-D1FACEB2F685}"/>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Métrodo do Caminho Crítico</a:t>
            </a:r>
          </a:p>
        </p:txBody>
      </p:sp>
      <p:sp>
        <p:nvSpPr>
          <p:cNvPr id="6" name="CaixaDeTexto 5">
            <a:extLst>
              <a:ext uri="{FF2B5EF4-FFF2-40B4-BE49-F238E27FC236}">
                <a16:creationId xmlns:a16="http://schemas.microsoft.com/office/drawing/2014/main" id="{DC506AE1-FF9A-AB8D-29FF-D8E03B2D1968}"/>
              </a:ext>
            </a:extLst>
          </p:cNvPr>
          <p:cNvSpPr txBox="1"/>
          <p:nvPr/>
        </p:nvSpPr>
        <p:spPr>
          <a:xfrm>
            <a:off x="212436" y="910043"/>
            <a:ext cx="8857673" cy="892552"/>
          </a:xfrm>
          <a:prstGeom prst="rect">
            <a:avLst/>
          </a:prstGeom>
          <a:noFill/>
        </p:spPr>
        <p:txBody>
          <a:bodyPr wrap="square">
            <a:spAutoFit/>
          </a:bodyPr>
          <a:lstStyle/>
          <a:p>
            <a:r>
              <a:rPr lang="pt-BR" altLang="pt-BR" sz="2400" b="1" dirty="0">
                <a:solidFill>
                  <a:schemeClr val="accent6">
                    <a:lumMod val="50000"/>
                  </a:schemeClr>
                </a:solidFill>
                <a:latin typeface="Calibri" panose="020F0502020204030204" pitchFamily="34" charset="0"/>
                <a:cs typeface="Calibri" panose="020F0502020204030204" pitchFamily="34" charset="0"/>
              </a:rPr>
              <a:t> </a:t>
            </a:r>
            <a:r>
              <a:rPr lang="pt-BR" altLang="pt-BR" sz="2800" b="1" dirty="0">
                <a:solidFill>
                  <a:schemeClr val="accent6">
                    <a:lumMod val="50000"/>
                  </a:schemeClr>
                </a:solidFill>
                <a:latin typeface="Calibri" panose="020F0502020204030204" pitchFamily="34" charset="0"/>
                <a:cs typeface="Calibri" panose="020F0502020204030204" pitchFamily="34" charset="0"/>
              </a:rPr>
              <a:t>Gráfico de Controle ou Gráfico de </a:t>
            </a:r>
            <a:r>
              <a:rPr lang="pt-BR" altLang="pt-BR" sz="2800" b="1" dirty="0" err="1">
                <a:solidFill>
                  <a:schemeClr val="accent6">
                    <a:lumMod val="50000"/>
                  </a:schemeClr>
                </a:solidFill>
                <a:latin typeface="Calibri" panose="020F0502020204030204" pitchFamily="34" charset="0"/>
                <a:cs typeface="Calibri" panose="020F0502020204030204" pitchFamily="34" charset="0"/>
              </a:rPr>
              <a:t>Gantt</a:t>
            </a:r>
            <a:r>
              <a:rPr lang="pt-BR" altLang="pt-BR" sz="2800" b="1" dirty="0">
                <a:solidFill>
                  <a:schemeClr val="accent6">
                    <a:lumMod val="50000"/>
                  </a:schemeClr>
                </a:solidFill>
                <a:latin typeface="Calibri" panose="020F0502020204030204" pitchFamily="34" charset="0"/>
                <a:cs typeface="Calibri" panose="020F0502020204030204" pitchFamily="34" charset="0"/>
              </a:rPr>
              <a:t>;</a:t>
            </a:r>
          </a:p>
          <a:p>
            <a:pPr marL="800100" lvl="1" indent="-342900">
              <a:buFont typeface="Wingdings" panose="05000000000000000000" pitchFamily="2" charset="2"/>
              <a:buChar char="§"/>
            </a:pPr>
            <a:r>
              <a:rPr lang="pt-BR" altLang="pt-BR" b="1" dirty="0">
                <a:solidFill>
                  <a:schemeClr val="accent6">
                    <a:lumMod val="50000"/>
                  </a:schemeClr>
                </a:solidFill>
                <a:latin typeface="Calibri" panose="020F0502020204030204" pitchFamily="34" charset="0"/>
                <a:cs typeface="Calibri" panose="020F0502020204030204" pitchFamily="34" charset="0"/>
              </a:rPr>
              <a:t> Exemplo do </a:t>
            </a:r>
            <a:r>
              <a:rPr lang="pt-BR" altLang="pt-BR" b="1" i="1" dirty="0">
                <a:solidFill>
                  <a:schemeClr val="accent6">
                    <a:lumMod val="50000"/>
                  </a:schemeClr>
                </a:solidFill>
                <a:latin typeface="Calibri" panose="020F0502020204030204" pitchFamily="34" charset="0"/>
                <a:cs typeface="Calibri" panose="020F0502020204030204" pitchFamily="34" charset="0"/>
              </a:rPr>
              <a:t>MS Project</a:t>
            </a:r>
            <a:endParaRPr lang="pt-BR"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4A863BA-945A-9DB0-0096-842C43065329}"/>
              </a:ext>
            </a:extLst>
          </p:cNvPr>
          <p:cNvSpPr>
            <a:spLocks noGrp="1"/>
          </p:cNvSpPr>
          <p:nvPr>
            <p:ph idx="1"/>
          </p:nvPr>
        </p:nvSpPr>
        <p:spPr>
          <a:xfrm>
            <a:off x="83127" y="905164"/>
            <a:ext cx="8913091" cy="5357091"/>
          </a:xfrm>
        </p:spPr>
        <p:txBody>
          <a:bodyPr/>
          <a:lstStyle/>
          <a:p>
            <a:pPr marL="360363" marR="321945" indent="-277813">
              <a:lnSpc>
                <a:spcPct val="100000"/>
              </a:lnSpc>
              <a:spcBef>
                <a:spcPts val="90"/>
              </a:spcBef>
            </a:pPr>
            <a:r>
              <a:rPr lang="pt-BR" spc="-10" dirty="0">
                <a:solidFill>
                  <a:srgbClr val="002060"/>
                </a:solidFill>
              </a:rPr>
              <a:t>Planejamento de Projeto</a:t>
            </a:r>
          </a:p>
          <a:p>
            <a:pPr marL="760413" marR="321945" lvl="1" indent="-277813">
              <a:spcBef>
                <a:spcPts val="90"/>
              </a:spcBef>
            </a:pPr>
            <a:r>
              <a:rPr lang="pt-BR" spc="-10" dirty="0"/>
              <a:t>O projeto de um software</a:t>
            </a:r>
            <a:r>
              <a:rPr lang="pt-BR" spc="-60" dirty="0"/>
              <a:t> envolve atividades e pessoas em um processo contínuo e </a:t>
            </a:r>
            <a:r>
              <a:rPr lang="pt-BR" spc="-875" dirty="0"/>
              <a:t> </a:t>
            </a:r>
            <a:r>
              <a:rPr lang="pt-BR" spc="-5" dirty="0"/>
              <a:t>constante, onde o controle é indispensável.</a:t>
            </a:r>
          </a:p>
          <a:p>
            <a:pPr marL="760413" marR="321945" lvl="1" indent="-277813">
              <a:spcBef>
                <a:spcPts val="90"/>
              </a:spcBef>
            </a:pPr>
            <a:r>
              <a:rPr lang="pt-BR" spc="-5" dirty="0"/>
              <a:t> Neste tipo de projeto, é necessário manter a </a:t>
            </a:r>
            <a:r>
              <a:rPr lang="pt-BR" spc="-875" dirty="0"/>
              <a:t> 	</a:t>
            </a:r>
            <a:r>
              <a:rPr lang="pt-BR" spc="-5" dirty="0">
                <a:solidFill>
                  <a:srgbClr val="002060"/>
                </a:solidFill>
              </a:rPr>
              <a:t>produção</a:t>
            </a:r>
            <a:r>
              <a:rPr lang="pt-BR" spc="-5" dirty="0"/>
              <a:t>,</a:t>
            </a:r>
            <a:r>
              <a:rPr lang="pt-BR" spc="-40" dirty="0"/>
              <a:t> </a:t>
            </a:r>
            <a:r>
              <a:rPr lang="pt-BR" spc="-5" dirty="0"/>
              <a:t>conforme</a:t>
            </a:r>
            <a:r>
              <a:rPr lang="pt-BR" spc="-35" dirty="0"/>
              <a:t> </a:t>
            </a:r>
            <a:r>
              <a:rPr lang="pt-BR" spc="-5" dirty="0"/>
              <a:t>o</a:t>
            </a:r>
            <a:r>
              <a:rPr lang="pt-BR" spc="-10" dirty="0"/>
              <a:t> </a:t>
            </a:r>
            <a:r>
              <a:rPr lang="pt-BR" spc="-5" dirty="0">
                <a:solidFill>
                  <a:srgbClr val="002060"/>
                </a:solidFill>
              </a:rPr>
              <a:t>cronograma</a:t>
            </a:r>
            <a:r>
              <a:rPr lang="pt-BR" spc="-5" dirty="0"/>
              <a:t> estabelecido.</a:t>
            </a:r>
          </a:p>
          <a:p>
            <a:pPr marL="760413" marR="321945" lvl="1" indent="-277813">
              <a:spcBef>
                <a:spcPts val="90"/>
              </a:spcBef>
            </a:pPr>
            <a:r>
              <a:rPr lang="pt-BR" dirty="0"/>
              <a:t>Esses</a:t>
            </a:r>
            <a:r>
              <a:rPr lang="pt-BR" spc="-20" dirty="0"/>
              <a:t> </a:t>
            </a:r>
            <a:r>
              <a:rPr lang="pt-BR" spc="-5" dirty="0"/>
              <a:t>dois</a:t>
            </a:r>
            <a:r>
              <a:rPr lang="pt-BR" spc="-20" dirty="0"/>
              <a:t> </a:t>
            </a:r>
            <a:r>
              <a:rPr lang="pt-BR" spc="-5" dirty="0"/>
              <a:t>aspectos</a:t>
            </a:r>
            <a:r>
              <a:rPr lang="pt-BR" spc="-20" dirty="0"/>
              <a:t> </a:t>
            </a:r>
            <a:r>
              <a:rPr lang="pt-BR" spc="-5" dirty="0"/>
              <a:t>levantaram</a:t>
            </a:r>
            <a:r>
              <a:rPr lang="pt-BR" spc="-25" dirty="0"/>
              <a:t> </a:t>
            </a:r>
            <a:r>
              <a:rPr lang="pt-BR" spc="-5" dirty="0"/>
              <a:t>a questão </a:t>
            </a:r>
            <a:r>
              <a:rPr lang="pt-BR" spc="-875" dirty="0"/>
              <a:t> </a:t>
            </a:r>
            <a:r>
              <a:rPr lang="pt-BR" spc="-5" dirty="0"/>
              <a:t>de como </a:t>
            </a:r>
            <a:r>
              <a:rPr lang="pt-BR" dirty="0"/>
              <a:t>conciliar </a:t>
            </a:r>
            <a:r>
              <a:rPr lang="pt-BR" spc="-5" dirty="0"/>
              <a:t>o tempo com as atividades paralelas do cronograma sem </a:t>
            </a:r>
            <a:r>
              <a:rPr lang="pt-BR" dirty="0"/>
              <a:t> </a:t>
            </a:r>
            <a:r>
              <a:rPr lang="pt-BR" spc="-5" dirty="0"/>
              <a:t>comprometer</a:t>
            </a:r>
            <a:r>
              <a:rPr lang="pt-BR" spc="-40" dirty="0"/>
              <a:t> </a:t>
            </a:r>
            <a:r>
              <a:rPr lang="pt-BR" spc="-5" dirty="0"/>
              <a:t>a produção.</a:t>
            </a:r>
          </a:p>
          <a:p>
            <a:pPr marL="82550" marR="321945" indent="0">
              <a:lnSpc>
                <a:spcPct val="100000"/>
              </a:lnSpc>
              <a:spcBef>
                <a:spcPts val="90"/>
              </a:spcBef>
              <a:buNone/>
            </a:pPr>
            <a:endParaRPr lang="pt-BR" spc="-5" dirty="0"/>
          </a:p>
          <a:p>
            <a:endParaRPr lang="pt-BR" dirty="0"/>
          </a:p>
        </p:txBody>
      </p:sp>
      <p:sp>
        <p:nvSpPr>
          <p:cNvPr id="5" name="Rectangle 2">
            <a:extLst>
              <a:ext uri="{FF2B5EF4-FFF2-40B4-BE49-F238E27FC236}">
                <a16:creationId xmlns:a16="http://schemas.microsoft.com/office/drawing/2014/main" id="{77420CA9-CDA2-C797-FE1C-776AA7F390D1}"/>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extLst>
      <p:ext uri="{BB962C8B-B14F-4D97-AF65-F5344CB8AC3E}">
        <p14:creationId xmlns:p14="http://schemas.microsoft.com/office/powerpoint/2010/main" val="1832518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a:extLst>
              <a:ext uri="{FF2B5EF4-FFF2-40B4-BE49-F238E27FC236}">
                <a16:creationId xmlns:a16="http://schemas.microsoft.com/office/drawing/2014/main" id="{7E57305C-A969-B576-9DE7-32365610B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74" y="2113832"/>
            <a:ext cx="8950036" cy="39703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09BA371F-37C6-5B24-0E17-AD22C8C72032}"/>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Métrodo do Caminho Crítico</a:t>
            </a:r>
          </a:p>
        </p:txBody>
      </p:sp>
      <p:sp>
        <p:nvSpPr>
          <p:cNvPr id="6" name="CaixaDeTexto 5">
            <a:extLst>
              <a:ext uri="{FF2B5EF4-FFF2-40B4-BE49-F238E27FC236}">
                <a16:creationId xmlns:a16="http://schemas.microsoft.com/office/drawing/2014/main" id="{A0E3042B-E80A-03BE-9E34-1EA171DD21C8}"/>
              </a:ext>
            </a:extLst>
          </p:cNvPr>
          <p:cNvSpPr txBox="1"/>
          <p:nvPr/>
        </p:nvSpPr>
        <p:spPr>
          <a:xfrm>
            <a:off x="101600" y="1011581"/>
            <a:ext cx="8857673" cy="892552"/>
          </a:xfrm>
          <a:prstGeom prst="rect">
            <a:avLst/>
          </a:prstGeom>
          <a:noFill/>
        </p:spPr>
        <p:txBody>
          <a:bodyPr wrap="square">
            <a:spAutoFit/>
          </a:bodyPr>
          <a:lstStyle/>
          <a:p>
            <a:r>
              <a:rPr lang="pt-BR" altLang="pt-BR" sz="2800" b="1" dirty="0">
                <a:solidFill>
                  <a:schemeClr val="accent6">
                    <a:lumMod val="50000"/>
                  </a:schemeClr>
                </a:solidFill>
                <a:latin typeface="Calibri" panose="020F0502020204030204" pitchFamily="34" charset="0"/>
                <a:cs typeface="Calibri" panose="020F0502020204030204" pitchFamily="34" charset="0"/>
              </a:rPr>
              <a:t>  Software de Gestão de Projetos; </a:t>
            </a:r>
          </a:p>
          <a:p>
            <a:pPr marL="800100" lvl="1" indent="-342900">
              <a:buFont typeface="Wingdings" panose="05000000000000000000" pitchFamily="2" charset="2"/>
              <a:buChar char="§"/>
            </a:pPr>
            <a:r>
              <a:rPr lang="pt-BR" altLang="pt-BR" b="1" dirty="0">
                <a:solidFill>
                  <a:schemeClr val="accent6">
                    <a:lumMod val="50000"/>
                  </a:schemeClr>
                </a:solidFill>
                <a:latin typeface="Calibri" panose="020F0502020204030204" pitchFamily="34" charset="0"/>
                <a:cs typeface="Calibri" panose="020F0502020204030204" pitchFamily="34" charset="0"/>
              </a:rPr>
              <a:t>Utilização de Recursos pelo </a:t>
            </a:r>
            <a:r>
              <a:rPr lang="pt-BR" altLang="pt-BR" b="1" i="1" dirty="0">
                <a:solidFill>
                  <a:schemeClr val="accent6">
                    <a:lumMod val="50000"/>
                  </a:schemeClr>
                </a:solidFill>
                <a:latin typeface="Calibri" panose="020F0502020204030204" pitchFamily="34" charset="0"/>
                <a:cs typeface="Calibri" panose="020F0502020204030204" pitchFamily="34" charset="0"/>
              </a:rPr>
              <a:t>MS Project</a:t>
            </a:r>
            <a:endParaRPr lang="pt-BR" dirty="0">
              <a:latin typeface="Calibri" panose="020F0502020204030204" pitchFamily="34" charset="0"/>
              <a:cs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5693C296-EB2E-2E2B-52A0-8C2455C6CB7C}"/>
              </a:ext>
            </a:extLst>
          </p:cNvPr>
          <p:cNvSpPr>
            <a:spLocks noGrp="1" noChangeArrowheads="1"/>
          </p:cNvSpPr>
          <p:nvPr>
            <p:ph type="body" idx="1"/>
          </p:nvPr>
        </p:nvSpPr>
        <p:spPr bwMode="auto">
          <a:xfrm>
            <a:off x="270163" y="978622"/>
            <a:ext cx="8356600" cy="392588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pt-BR" altLang="pt-BR" dirty="0">
                <a:solidFill>
                  <a:srgbClr val="002060"/>
                </a:solidFill>
              </a:rPr>
              <a:t>CPM X PERT</a:t>
            </a:r>
          </a:p>
          <a:p>
            <a:pPr lvl="1"/>
            <a:r>
              <a:rPr lang="pt-BR" altLang="pt-BR" i="1" dirty="0" err="1">
                <a:solidFill>
                  <a:srgbClr val="002060"/>
                </a:solidFill>
              </a:rPr>
              <a:t>Program</a:t>
            </a:r>
            <a:r>
              <a:rPr lang="pt-BR" altLang="pt-BR" i="1" dirty="0">
                <a:solidFill>
                  <a:srgbClr val="002060"/>
                </a:solidFill>
              </a:rPr>
              <a:t> </a:t>
            </a:r>
            <a:r>
              <a:rPr lang="pt-BR" altLang="pt-BR" i="1" dirty="0" err="1">
                <a:solidFill>
                  <a:srgbClr val="002060"/>
                </a:solidFill>
              </a:rPr>
              <a:t>Evaluation</a:t>
            </a:r>
            <a:r>
              <a:rPr lang="pt-BR" altLang="pt-BR" i="1" dirty="0">
                <a:solidFill>
                  <a:srgbClr val="002060"/>
                </a:solidFill>
              </a:rPr>
              <a:t> </a:t>
            </a:r>
            <a:r>
              <a:rPr lang="pt-BR" altLang="pt-BR" i="1" dirty="0" err="1">
                <a:solidFill>
                  <a:srgbClr val="002060"/>
                </a:solidFill>
              </a:rPr>
              <a:t>and</a:t>
            </a:r>
            <a:r>
              <a:rPr lang="pt-BR" altLang="pt-BR" i="1" dirty="0">
                <a:solidFill>
                  <a:srgbClr val="002060"/>
                </a:solidFill>
              </a:rPr>
              <a:t> Review </a:t>
            </a:r>
            <a:r>
              <a:rPr lang="pt-BR" altLang="pt-BR" i="1" dirty="0" err="1">
                <a:solidFill>
                  <a:srgbClr val="002060"/>
                </a:solidFill>
              </a:rPr>
              <a:t>Technique</a:t>
            </a:r>
            <a:endParaRPr lang="pt-BR" altLang="pt-BR" i="1" dirty="0">
              <a:solidFill>
                <a:srgbClr val="002060"/>
              </a:solidFill>
            </a:endParaRPr>
          </a:p>
          <a:p>
            <a:pPr lvl="1"/>
            <a:r>
              <a:rPr lang="pt-BR" altLang="pt-BR" dirty="0">
                <a:solidFill>
                  <a:srgbClr val="002060"/>
                </a:solidFill>
              </a:rPr>
              <a:t>Durações distintas para cada atividade:</a:t>
            </a:r>
          </a:p>
          <a:p>
            <a:pPr lvl="2"/>
            <a:r>
              <a:rPr lang="pt-BR" altLang="pt-BR" dirty="0">
                <a:solidFill>
                  <a:srgbClr val="002060"/>
                </a:solidFill>
              </a:rPr>
              <a:t>duração otimista: A</a:t>
            </a:r>
          </a:p>
          <a:p>
            <a:pPr lvl="2"/>
            <a:r>
              <a:rPr lang="pt-BR" altLang="pt-BR" dirty="0">
                <a:solidFill>
                  <a:srgbClr val="002060"/>
                </a:solidFill>
              </a:rPr>
              <a:t>duração mais provável: M</a:t>
            </a:r>
          </a:p>
          <a:p>
            <a:pPr lvl="2"/>
            <a:r>
              <a:rPr lang="pt-BR" altLang="pt-BR" dirty="0">
                <a:solidFill>
                  <a:srgbClr val="002060"/>
                </a:solidFill>
              </a:rPr>
              <a:t>duração pessimista: B</a:t>
            </a:r>
          </a:p>
          <a:p>
            <a:pPr lvl="2"/>
            <a:r>
              <a:rPr lang="pt-BR" altLang="pt-BR" dirty="0">
                <a:solidFill>
                  <a:srgbClr val="002060"/>
                </a:solidFill>
              </a:rPr>
              <a:t>DURAÇÃO MÉDIA </a:t>
            </a:r>
          </a:p>
        </p:txBody>
      </p:sp>
      <p:sp>
        <p:nvSpPr>
          <p:cNvPr id="7" name="Rectangle 2">
            <a:extLst>
              <a:ext uri="{FF2B5EF4-FFF2-40B4-BE49-F238E27FC236}">
                <a16:creationId xmlns:a16="http://schemas.microsoft.com/office/drawing/2014/main" id="{EDAD22F5-B33F-5011-EC19-304A07B0A489}"/>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Métrodo do Caminho Crítico</a:t>
            </a:r>
          </a:p>
        </p:txBody>
      </p:sp>
      <p:pic>
        <p:nvPicPr>
          <p:cNvPr id="4" name="Imagem 3">
            <a:extLst>
              <a:ext uri="{FF2B5EF4-FFF2-40B4-BE49-F238E27FC236}">
                <a16:creationId xmlns:a16="http://schemas.microsoft.com/office/drawing/2014/main" id="{8AD1321D-B704-E13E-F772-84C7CF0CCE55}"/>
              </a:ext>
            </a:extLst>
          </p:cNvPr>
          <p:cNvPicPr>
            <a:picLocks noChangeAspect="1"/>
          </p:cNvPicPr>
          <p:nvPr/>
        </p:nvPicPr>
        <p:blipFill>
          <a:blip r:embed="rId2"/>
          <a:stretch>
            <a:fillRect/>
          </a:stretch>
        </p:blipFill>
        <p:spPr>
          <a:xfrm>
            <a:off x="1785574" y="4421201"/>
            <a:ext cx="4279763" cy="1396105"/>
          </a:xfrm>
          <a:prstGeom prst="rect">
            <a:avLst/>
          </a:prstGeom>
        </p:spPr>
      </p:pic>
    </p:spTree>
    <p:extLst>
      <p:ext uri="{BB962C8B-B14F-4D97-AF65-F5344CB8AC3E}">
        <p14:creationId xmlns:p14="http://schemas.microsoft.com/office/powerpoint/2010/main" val="1922612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a:extLst>
              <a:ext uri="{FF2B5EF4-FFF2-40B4-BE49-F238E27FC236}">
                <a16:creationId xmlns:a16="http://schemas.microsoft.com/office/drawing/2014/main" id="{D6F72E5C-9ECF-44BE-9124-D19491EAD5DD}"/>
              </a:ext>
            </a:extLst>
          </p:cNvPr>
          <p:cNvSpPr>
            <a:spLocks noChangeArrowheads="1"/>
          </p:cNvSpPr>
          <p:nvPr/>
        </p:nvSpPr>
        <p:spPr bwMode="auto">
          <a:xfrm>
            <a:off x="0" y="3960090"/>
            <a:ext cx="9144000" cy="54725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1236663">
              <a:defRPr sz="2400">
                <a:solidFill>
                  <a:schemeClr val="tx1"/>
                </a:solidFill>
                <a:latin typeface="Times New Roman" panose="02020603050405020304" pitchFamily="18" charset="0"/>
              </a:defRPr>
            </a:lvl2pPr>
            <a:lvl3pPr marL="1427163">
              <a:defRPr sz="2400">
                <a:solidFill>
                  <a:schemeClr val="tx1"/>
                </a:solidFill>
                <a:latin typeface="Times New Roman" panose="02020603050405020304" pitchFamily="18" charset="0"/>
              </a:defRPr>
            </a:lvl3pPr>
            <a:lvl4pPr marL="1617663">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buNone/>
            </a:pPr>
            <a:r>
              <a:rPr lang="pt-BR" altLang="pt-BR" dirty="0">
                <a:solidFill>
                  <a:schemeClr val="accent6">
                    <a:lumMod val="50000"/>
                  </a:schemeClr>
                </a:solidFill>
                <a:effectLst>
                  <a:outerShdw blurRad="38100" dist="38100" dir="2700000" algn="tl">
                    <a:srgbClr val="000000">
                      <a:alpha val="43137"/>
                    </a:srgbClr>
                  </a:outerShdw>
                </a:effectLst>
              </a:rPr>
              <a:t>Sildenir Alves Ribeiro, </a:t>
            </a:r>
            <a:r>
              <a:rPr lang="pt-BR" altLang="pt-BR" dirty="0" err="1">
                <a:solidFill>
                  <a:schemeClr val="accent6">
                    <a:lumMod val="50000"/>
                  </a:schemeClr>
                </a:solidFill>
                <a:effectLst>
                  <a:outerShdw blurRad="38100" dist="38100" dir="2700000" algn="tl">
                    <a:srgbClr val="000000">
                      <a:alpha val="43137"/>
                    </a:srgbClr>
                  </a:outerShdw>
                </a:effectLst>
              </a:rPr>
              <a:t>DSc</a:t>
            </a:r>
            <a:endParaRPr lang="pt-BR" altLang="pt-BR" sz="2800" b="1" u="sng" dirty="0">
              <a:solidFill>
                <a:schemeClr val="accent6">
                  <a:lumMod val="50000"/>
                </a:schemeClr>
              </a:solidFill>
              <a:effectLst>
                <a:outerShdw blurRad="38100" dist="38100" dir="2700000" algn="tl">
                  <a:srgbClr val="000000">
                    <a:alpha val="43137"/>
                  </a:srgbClr>
                </a:outerShdw>
              </a:effectLst>
              <a:latin typeface="MS Shell Dlg" panose="020B0604020202020204" pitchFamily="34" charset="0"/>
            </a:endParaRPr>
          </a:p>
        </p:txBody>
      </p:sp>
      <p:sp>
        <p:nvSpPr>
          <p:cNvPr id="5" name="Rectangle 3">
            <a:extLst>
              <a:ext uri="{FF2B5EF4-FFF2-40B4-BE49-F238E27FC236}">
                <a16:creationId xmlns:a16="http://schemas.microsoft.com/office/drawing/2014/main" id="{6F404EA4-D1E2-85B6-7B5B-E7731263B007}"/>
              </a:ext>
            </a:extLst>
          </p:cNvPr>
          <p:cNvSpPr txBox="1">
            <a:spLocks noChangeArrowheads="1"/>
          </p:cNvSpPr>
          <p:nvPr/>
        </p:nvSpPr>
        <p:spPr>
          <a:xfrm>
            <a:off x="0" y="0"/>
            <a:ext cx="7956375" cy="917956"/>
          </a:xfrm>
          <a:prstGeom prst="rect">
            <a:avLst/>
          </a:prstGeom>
          <a:solidFill>
            <a:srgbClr val="0F6FC6">
              <a:lumMod val="50000"/>
            </a:srgbClr>
          </a:solidFill>
        </p:spPr>
        <p:txBody>
          <a:bodyPr vert="horz" lIns="45720" rIns="45720">
            <a:normAutofit fontScale="62500" lnSpcReduction="20000"/>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ctr" fontAlgn="auto">
              <a:buClr>
                <a:srgbClr val="0F6FC6"/>
              </a:buClr>
              <a:defRPr/>
            </a:pPr>
            <a:r>
              <a:rPr lang="pt-BR" altLang="pt-BR" sz="4400" cap="small" dirty="0">
                <a:solidFill>
                  <a:prstClr val="white"/>
                </a:solidFill>
                <a:effectLst>
                  <a:outerShdw blurRad="38100" dist="38100" dir="2700000" algn="tl">
                    <a:srgbClr val="000000">
                      <a:alpha val="43137"/>
                    </a:srgbClr>
                  </a:outerShdw>
                </a:effectLst>
                <a:latin typeface="Amasis MT Pro Medium" panose="020B0604020202020204" pitchFamily="18" charset="0"/>
              </a:rPr>
              <a:t>Gestão de Projeto de Software</a:t>
            </a:r>
          </a:p>
          <a:p>
            <a:pPr algn="ctr" fontAlgn="auto">
              <a:buClr>
                <a:srgbClr val="0F6FC6"/>
              </a:buClr>
              <a:defRPr/>
            </a:pPr>
            <a:r>
              <a:rPr lang="pt-BR" altLang="pt-BR" sz="2100" cap="small" dirty="0">
                <a:solidFill>
                  <a:prstClr val="white"/>
                </a:solidFill>
                <a:effectLst>
                  <a:outerShdw blurRad="38100" dist="38100" dir="2700000" algn="tl">
                    <a:srgbClr val="000000">
                      <a:alpha val="43137"/>
                    </a:srgbClr>
                  </a:outerShdw>
                </a:effectLst>
                <a:latin typeface="Amasis MT Pro Medium" panose="02040604050005020304" pitchFamily="18" charset="0"/>
              </a:rPr>
              <a:t>BSI – Bacharelado em Sistemas de Informação</a:t>
            </a:r>
          </a:p>
          <a:p>
            <a:pPr algn="ctr" fontAlgn="auto">
              <a:buClr>
                <a:srgbClr val="0F6FC6"/>
              </a:buClr>
              <a:defRPr/>
            </a:pPr>
            <a:r>
              <a:rPr lang="pt-BR" altLang="pt-BR" sz="2100" cap="small" dirty="0">
                <a:solidFill>
                  <a:prstClr val="white"/>
                </a:solidFill>
                <a:effectLst>
                  <a:outerShdw blurRad="38100" dist="38100" dir="2700000" algn="tl">
                    <a:srgbClr val="000000">
                      <a:alpha val="43137"/>
                    </a:srgbClr>
                  </a:outerShdw>
                </a:effectLst>
                <a:latin typeface="Amasis MT Pro Medium" panose="02040604050005020304" pitchFamily="18" charset="0"/>
              </a:rPr>
              <a:t>CEFET/RJ - Campus – maria da Graça</a:t>
            </a:r>
          </a:p>
        </p:txBody>
      </p:sp>
      <p:pic>
        <p:nvPicPr>
          <p:cNvPr id="6" name="Imagem 5">
            <a:extLst>
              <a:ext uri="{FF2B5EF4-FFF2-40B4-BE49-F238E27FC236}">
                <a16:creationId xmlns:a16="http://schemas.microsoft.com/office/drawing/2014/main" id="{02637541-BAC8-9FF3-B472-ACCAAF7EAEE7}"/>
              </a:ext>
            </a:extLst>
          </p:cNvPr>
          <p:cNvPicPr>
            <a:picLocks noChangeAspect="1"/>
          </p:cNvPicPr>
          <p:nvPr/>
        </p:nvPicPr>
        <p:blipFill>
          <a:blip r:embed="rId2"/>
          <a:stretch>
            <a:fillRect/>
          </a:stretch>
        </p:blipFill>
        <p:spPr>
          <a:xfrm>
            <a:off x="7957036" y="9236"/>
            <a:ext cx="1167337" cy="899484"/>
          </a:xfrm>
          <a:prstGeom prst="rect">
            <a:avLst/>
          </a:prstGeom>
          <a:ln>
            <a:solidFill>
              <a:srgbClr val="063DE8">
                <a:lumMod val="50000"/>
              </a:srgbClr>
            </a:solidFill>
          </a:ln>
        </p:spPr>
      </p:pic>
      <p:sp>
        <p:nvSpPr>
          <p:cNvPr id="7" name="CaixaDeTexto 6">
            <a:extLst>
              <a:ext uri="{FF2B5EF4-FFF2-40B4-BE49-F238E27FC236}">
                <a16:creationId xmlns:a16="http://schemas.microsoft.com/office/drawing/2014/main" id="{D0B768C0-0684-2136-520A-9C5814DB9C50}"/>
              </a:ext>
            </a:extLst>
          </p:cNvPr>
          <p:cNvSpPr txBox="1"/>
          <p:nvPr/>
        </p:nvSpPr>
        <p:spPr>
          <a:xfrm>
            <a:off x="0" y="2166392"/>
            <a:ext cx="9159241" cy="923330"/>
          </a:xfrm>
          <a:prstGeom prst="rect">
            <a:avLst/>
          </a:prstGeom>
          <a:noFill/>
        </p:spPr>
        <p:txBody>
          <a:bodyPr wrap="square">
            <a:spAutoFit/>
          </a:bodyPr>
          <a:lstStyle/>
          <a:p>
            <a:pPr algn="ctr" eaLnBrk="0" hangingPunct="0">
              <a:buNone/>
            </a:pPr>
            <a:r>
              <a:rPr lang="pt-BR" altLang="pt-BR" sz="5400" b="1" cap="small" dirty="0">
                <a:ln w="9000" cmpd="sng">
                  <a:solidFill>
                    <a:srgbClr val="0033CC"/>
                  </a:solidFill>
                  <a:prstDash val="solid"/>
                </a:ln>
                <a:solidFill>
                  <a:srgbClr val="17406D">
                    <a:lumMod val="60000"/>
                    <a:lumOff val="40000"/>
                  </a:srgbClr>
                </a:solidFill>
                <a:effectLst>
                  <a:reflection blurRad="12700" stA="28000" endPos="45000" dist="1000" dir="5400000" sy="-100000" algn="bl" rotWithShape="0"/>
                </a:effectLst>
                <a:cs typeface="Times New Roman" panose="02020603050405020304" pitchFamily="18" charset="0"/>
              </a:rPr>
              <a:t>R</a:t>
            </a:r>
            <a:r>
              <a:rPr lang="pt-BR" altLang="pt-BR" sz="5400" b="1" cap="small" dirty="0">
                <a:ln w="9000" cmpd="sng">
                  <a:solidFill>
                    <a:srgbClr val="0033CC"/>
                  </a:solidFill>
                  <a:prstDash val="solid"/>
                </a:ln>
                <a:solidFill>
                  <a:srgbClr val="17406D">
                    <a:lumMod val="60000"/>
                    <a:lumOff val="40000"/>
                  </a:srgbClr>
                </a:soli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edes PERT</a:t>
            </a:r>
            <a:endParaRPr lang="pt-BR" sz="2400" dirty="0">
              <a:solidFill>
                <a:srgbClr val="FFFFFF"/>
              </a:solidFill>
              <a:latin typeface="Times" panose="02020603050405020304" pitchFamily="18" charset="0"/>
            </a:endParaRPr>
          </a:p>
        </p:txBody>
      </p:sp>
      <p:sp>
        <p:nvSpPr>
          <p:cNvPr id="8" name="Rectangle 3">
            <a:extLst>
              <a:ext uri="{FF2B5EF4-FFF2-40B4-BE49-F238E27FC236}">
                <a16:creationId xmlns:a16="http://schemas.microsoft.com/office/drawing/2014/main" id="{A332F69E-7A73-E6BA-71A4-1880BE89AB60}"/>
              </a:ext>
            </a:extLst>
          </p:cNvPr>
          <p:cNvSpPr>
            <a:spLocks noChangeArrowheads="1"/>
          </p:cNvSpPr>
          <p:nvPr/>
        </p:nvSpPr>
        <p:spPr bwMode="auto">
          <a:xfrm>
            <a:off x="0" y="6576291"/>
            <a:ext cx="9144000" cy="281709"/>
          </a:xfrm>
          <a:prstGeom prst="rect">
            <a:avLst/>
          </a:prstGeom>
          <a:noFill/>
          <a:ln w="9525">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1236663">
              <a:defRPr sz="2400">
                <a:solidFill>
                  <a:schemeClr val="tx1"/>
                </a:solidFill>
                <a:latin typeface="Times New Roman" panose="02020603050405020304" pitchFamily="18" charset="0"/>
              </a:defRPr>
            </a:lvl2pPr>
            <a:lvl3pPr marL="1427163">
              <a:defRPr sz="2400">
                <a:solidFill>
                  <a:schemeClr val="tx1"/>
                </a:solidFill>
                <a:latin typeface="Times New Roman" panose="02020603050405020304" pitchFamily="18" charset="0"/>
              </a:defRPr>
            </a:lvl3pPr>
            <a:lvl4pPr marL="1617663">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buNone/>
            </a:pPr>
            <a:r>
              <a:rPr lang="pt-BR" altLang="pt-BR" sz="1400" dirty="0">
                <a:solidFill>
                  <a:schemeClr val="accent6">
                    <a:lumMod val="50000"/>
                  </a:schemeClr>
                </a:solidFill>
              </a:rPr>
              <a:t>Sildenir Alves Ribeiro / Gestão de Projetos de Software – Redes PERT</a:t>
            </a:r>
            <a:endParaRPr lang="pt-BR" altLang="pt-BR" sz="1400" b="1" u="sng" dirty="0">
              <a:solidFill>
                <a:schemeClr val="accent6">
                  <a:lumMod val="50000"/>
                </a:schemeClr>
              </a:solidFill>
              <a:latin typeface="MS Shell Dlg" panose="020B0604020202020204" pitchFamily="34" charset="0"/>
            </a:endParaRPr>
          </a:p>
        </p:txBody>
      </p:sp>
    </p:spTree>
    <p:extLst>
      <p:ext uri="{BB962C8B-B14F-4D97-AF65-F5344CB8AC3E}">
        <p14:creationId xmlns:p14="http://schemas.microsoft.com/office/powerpoint/2010/main" val="3717071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a:extLst>
              <a:ext uri="{FF2B5EF4-FFF2-40B4-BE49-F238E27FC236}">
                <a16:creationId xmlns:a16="http://schemas.microsoft.com/office/drawing/2014/main" id="{3C68DBEA-463F-77A3-60DF-AF0EC453C425}"/>
              </a:ext>
            </a:extLst>
          </p:cNvPr>
          <p:cNvSpPr>
            <a:spLocks noGrp="1" noChangeArrowheads="1"/>
          </p:cNvSpPr>
          <p:nvPr>
            <p:ph type="body" idx="1"/>
          </p:nvPr>
        </p:nvSpPr>
        <p:spPr>
          <a:xfrm>
            <a:off x="0" y="905164"/>
            <a:ext cx="9079345" cy="3380509"/>
          </a:xfrm>
        </p:spPr>
        <p:txBody>
          <a:bodyPr/>
          <a:lstStyle/>
          <a:p>
            <a:pPr marL="160338" indent="-184150"/>
            <a:r>
              <a:rPr lang="pt-PT" altLang="pt-BR" sz="2400" dirty="0">
                <a:solidFill>
                  <a:srgbClr val="002060"/>
                </a:solidFill>
              </a:rPr>
              <a:t>Agenda</a:t>
            </a:r>
          </a:p>
          <a:p>
            <a:pPr lvl="1">
              <a:spcBef>
                <a:spcPct val="50000"/>
              </a:spcBef>
              <a:buClr>
                <a:schemeClr val="accent6">
                  <a:lumMod val="50000"/>
                </a:schemeClr>
              </a:buClr>
              <a:buFont typeface="Wingdings" panose="05000000000000000000" pitchFamily="2" charset="2"/>
              <a:buChar char="§"/>
            </a:pPr>
            <a:r>
              <a:rPr lang="pt-BR" altLang="pt-BR" sz="2000" dirty="0">
                <a:solidFill>
                  <a:srgbClr val="002060"/>
                </a:solidFill>
                <a:latin typeface="Arial" panose="020B0604020202020204" pitchFamily="34" charset="0"/>
              </a:rPr>
              <a:t>O que é o Método PERT;</a:t>
            </a:r>
          </a:p>
          <a:p>
            <a:pPr lvl="1">
              <a:spcBef>
                <a:spcPct val="50000"/>
              </a:spcBef>
              <a:buClr>
                <a:schemeClr val="accent6">
                  <a:lumMod val="50000"/>
                </a:schemeClr>
              </a:buClr>
              <a:buFont typeface="Wingdings" panose="05000000000000000000" pitchFamily="2" charset="2"/>
              <a:buChar char="§"/>
            </a:pPr>
            <a:r>
              <a:rPr lang="pt-BR" altLang="pt-BR" sz="2000" dirty="0">
                <a:solidFill>
                  <a:srgbClr val="002060"/>
                </a:solidFill>
                <a:latin typeface="Arial" panose="020B0604020202020204" pitchFamily="34" charset="0"/>
              </a:rPr>
              <a:t>As convenções associadas à rede PERT;</a:t>
            </a:r>
          </a:p>
          <a:p>
            <a:pPr lvl="1">
              <a:spcBef>
                <a:spcPct val="50000"/>
              </a:spcBef>
              <a:buClr>
                <a:schemeClr val="accent6">
                  <a:lumMod val="50000"/>
                </a:schemeClr>
              </a:buClr>
              <a:buFont typeface="Wingdings" panose="05000000000000000000" pitchFamily="2" charset="2"/>
              <a:buChar char="§"/>
            </a:pPr>
            <a:r>
              <a:rPr lang="pt-BR" altLang="pt-BR" sz="2000" dirty="0">
                <a:solidFill>
                  <a:srgbClr val="002060"/>
                </a:solidFill>
                <a:latin typeface="Arial" panose="020B0604020202020204" pitchFamily="34" charset="0"/>
              </a:rPr>
              <a:t>A calcular a rede PERT;</a:t>
            </a:r>
          </a:p>
          <a:p>
            <a:pPr lvl="1">
              <a:spcBef>
                <a:spcPct val="50000"/>
              </a:spcBef>
              <a:buClr>
                <a:schemeClr val="accent6">
                  <a:lumMod val="50000"/>
                </a:schemeClr>
              </a:buClr>
              <a:buFont typeface="Wingdings" panose="05000000000000000000" pitchFamily="2" charset="2"/>
              <a:buChar char="§"/>
            </a:pPr>
            <a:r>
              <a:rPr lang="pt-BR" altLang="pt-BR" sz="2000" dirty="0">
                <a:solidFill>
                  <a:srgbClr val="002060"/>
                </a:solidFill>
                <a:latin typeface="Arial" panose="020B0604020202020204" pitchFamily="34" charset="0"/>
              </a:rPr>
              <a:t>A calcular uma Data-Limite para um projeto;</a:t>
            </a:r>
          </a:p>
          <a:p>
            <a:pPr lvl="1">
              <a:spcBef>
                <a:spcPct val="50000"/>
              </a:spcBef>
              <a:buClr>
                <a:schemeClr val="accent6">
                  <a:lumMod val="50000"/>
                </a:schemeClr>
              </a:buClr>
              <a:buFont typeface="Wingdings" panose="05000000000000000000" pitchFamily="2" charset="2"/>
              <a:buChar char="§"/>
            </a:pPr>
            <a:r>
              <a:rPr lang="pt-BR" altLang="pt-BR" sz="2000" dirty="0">
                <a:solidFill>
                  <a:srgbClr val="002060"/>
                </a:solidFill>
                <a:latin typeface="Arial" panose="020B0604020202020204" pitchFamily="34" charset="0"/>
              </a:rPr>
              <a:t>A calcular a probabilidade de conclusão de um projeto</a:t>
            </a:r>
          </a:p>
          <a:p>
            <a:pPr lvl="1">
              <a:spcBef>
                <a:spcPct val="50000"/>
              </a:spcBef>
              <a:buClr>
                <a:schemeClr val="accent6">
                  <a:lumMod val="50000"/>
                </a:schemeClr>
              </a:buClr>
              <a:buFont typeface="Wingdings" panose="05000000000000000000" pitchFamily="2" charset="2"/>
              <a:buChar char="§"/>
            </a:pPr>
            <a:r>
              <a:rPr lang="pt-BR" altLang="pt-BR" sz="2000" dirty="0">
                <a:solidFill>
                  <a:srgbClr val="002060"/>
                </a:solidFill>
                <a:latin typeface="Arial" panose="020B0604020202020204" pitchFamily="34" charset="0"/>
              </a:rPr>
              <a:t>Exercícios Exemplos</a:t>
            </a:r>
            <a:endParaRPr lang="pt-PT" altLang="pt-BR" sz="2000" dirty="0">
              <a:solidFill>
                <a:srgbClr val="002060"/>
              </a:solidFill>
            </a:endParaRPr>
          </a:p>
        </p:txBody>
      </p:sp>
      <p:sp>
        <p:nvSpPr>
          <p:cNvPr id="6" name="Rectangle 2">
            <a:extLst>
              <a:ext uri="{FF2B5EF4-FFF2-40B4-BE49-F238E27FC236}">
                <a16:creationId xmlns:a16="http://schemas.microsoft.com/office/drawing/2014/main" id="{86AD1489-3CA1-375A-007F-EB2BC86A3681}"/>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6" name="Text Box 6">
            <a:extLst>
              <a:ext uri="{FF2B5EF4-FFF2-40B4-BE49-F238E27FC236}">
                <a16:creationId xmlns:a16="http://schemas.microsoft.com/office/drawing/2014/main" id="{F6A78B22-5594-A932-C36E-2AC06E3FEFF2}"/>
              </a:ext>
            </a:extLst>
          </p:cNvPr>
          <p:cNvSpPr txBox="1">
            <a:spLocks noChangeArrowheads="1"/>
          </p:cNvSpPr>
          <p:nvPr/>
        </p:nvSpPr>
        <p:spPr bwMode="auto">
          <a:xfrm>
            <a:off x="175491" y="997528"/>
            <a:ext cx="8802254"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pt-PT" altLang="pt-BR" sz="3600" u="sng" dirty="0">
                <a:solidFill>
                  <a:srgbClr val="002060"/>
                </a:solidFill>
                <a:latin typeface="Calibri" panose="020F0502020204030204" pitchFamily="34" charset="0"/>
                <a:cs typeface="Calibri" panose="020F0502020204030204" pitchFamily="34" charset="0"/>
              </a:rPr>
              <a:t>PERT (P</a:t>
            </a:r>
            <a:r>
              <a:rPr lang="pt-PT" altLang="pt-BR" sz="3600" dirty="0">
                <a:solidFill>
                  <a:srgbClr val="002060"/>
                </a:solidFill>
                <a:latin typeface="Calibri" panose="020F0502020204030204" pitchFamily="34" charset="0"/>
                <a:cs typeface="Calibri" panose="020F0502020204030204" pitchFamily="34" charset="0"/>
              </a:rPr>
              <a:t>rogram </a:t>
            </a:r>
            <a:r>
              <a:rPr lang="pt-PT" altLang="pt-BR" sz="3600" u="sng" dirty="0">
                <a:solidFill>
                  <a:srgbClr val="002060"/>
                </a:solidFill>
                <a:latin typeface="Calibri" panose="020F0502020204030204" pitchFamily="34" charset="0"/>
                <a:cs typeface="Calibri" panose="020F0502020204030204" pitchFamily="34" charset="0"/>
              </a:rPr>
              <a:t>E</a:t>
            </a:r>
            <a:r>
              <a:rPr lang="pt-PT" altLang="pt-BR" sz="3600" dirty="0">
                <a:solidFill>
                  <a:srgbClr val="002060"/>
                </a:solidFill>
                <a:latin typeface="Calibri" panose="020F0502020204030204" pitchFamily="34" charset="0"/>
                <a:cs typeface="Calibri" panose="020F0502020204030204" pitchFamily="34" charset="0"/>
              </a:rPr>
              <a:t>valuation </a:t>
            </a:r>
            <a:r>
              <a:rPr lang="pt-PT" altLang="pt-BR" sz="3600" u="sng" dirty="0">
                <a:solidFill>
                  <a:srgbClr val="002060"/>
                </a:solidFill>
                <a:latin typeface="Calibri" panose="020F0502020204030204" pitchFamily="34" charset="0"/>
                <a:cs typeface="Calibri" panose="020F0502020204030204" pitchFamily="34" charset="0"/>
              </a:rPr>
              <a:t>R</a:t>
            </a:r>
            <a:r>
              <a:rPr lang="pt-PT" altLang="pt-BR" sz="3600" dirty="0">
                <a:solidFill>
                  <a:srgbClr val="002060"/>
                </a:solidFill>
                <a:latin typeface="Calibri" panose="020F0502020204030204" pitchFamily="34" charset="0"/>
                <a:cs typeface="Calibri" panose="020F0502020204030204" pitchFamily="34" charset="0"/>
              </a:rPr>
              <a:t>eview </a:t>
            </a:r>
            <a:r>
              <a:rPr lang="pt-PT" altLang="pt-BR" sz="3600" u="sng" dirty="0">
                <a:solidFill>
                  <a:srgbClr val="002060"/>
                </a:solidFill>
                <a:latin typeface="Calibri" panose="020F0502020204030204" pitchFamily="34" charset="0"/>
                <a:cs typeface="Calibri" panose="020F0502020204030204" pitchFamily="34" charset="0"/>
              </a:rPr>
              <a:t>T</a:t>
            </a:r>
            <a:r>
              <a:rPr lang="pt-PT" altLang="pt-BR" sz="3600" dirty="0">
                <a:solidFill>
                  <a:srgbClr val="002060"/>
                </a:solidFill>
                <a:latin typeface="Calibri" panose="020F0502020204030204" pitchFamily="34" charset="0"/>
                <a:cs typeface="Calibri" panose="020F0502020204030204" pitchFamily="34" charset="0"/>
              </a:rPr>
              <a:t>echnique)</a:t>
            </a:r>
          </a:p>
          <a:p>
            <a:pPr lvl="1" algn="l">
              <a:spcBef>
                <a:spcPct val="50000"/>
              </a:spcBef>
            </a:pPr>
            <a:r>
              <a:rPr lang="pt-BR" altLang="pt-BR" sz="2800" dirty="0">
                <a:solidFill>
                  <a:srgbClr val="002060"/>
                </a:solidFill>
                <a:latin typeface="Calibri" panose="020F0502020204030204" pitchFamily="34" charset="0"/>
                <a:cs typeface="Calibri" panose="020F0502020204030204" pitchFamily="34" charset="0"/>
              </a:rPr>
              <a:t>Método estatístico aplicável a redes-horárias de projetos em que há  atividades de duração aleatória.</a:t>
            </a:r>
          </a:p>
          <a:p>
            <a:pPr lvl="2" algn="l">
              <a:spcBef>
                <a:spcPct val="50000"/>
              </a:spcBef>
            </a:pPr>
            <a:r>
              <a:rPr lang="pt-PT" altLang="pt-BR" dirty="0">
                <a:solidFill>
                  <a:srgbClr val="002060"/>
                </a:solidFill>
                <a:latin typeface="Calibri" panose="020F0502020204030204" pitchFamily="34" charset="0"/>
                <a:cs typeface="Calibri" panose="020F0502020204030204" pitchFamily="34" charset="0"/>
              </a:rPr>
              <a:t>Desenvolvido em 1958 nos EUA (programa de mísseis Polaris)</a:t>
            </a:r>
          </a:p>
          <a:p>
            <a:pPr lvl="1" algn="l">
              <a:spcBef>
                <a:spcPct val="50000"/>
              </a:spcBef>
            </a:pPr>
            <a:r>
              <a:rPr lang="pt-BR" altLang="pt-BR" sz="2800" u="sng" dirty="0">
                <a:solidFill>
                  <a:srgbClr val="002060"/>
                </a:solidFill>
                <a:latin typeface="Calibri" panose="020F0502020204030204" pitchFamily="34" charset="0"/>
                <a:cs typeface="Calibri" panose="020F0502020204030204" pitchFamily="34" charset="0"/>
              </a:rPr>
              <a:t>Grafo</a:t>
            </a:r>
            <a:r>
              <a:rPr lang="pt-BR" altLang="pt-BR" sz="2800" dirty="0">
                <a:solidFill>
                  <a:srgbClr val="002060"/>
                </a:solidFill>
                <a:latin typeface="Calibri" panose="020F0502020204030204" pitchFamily="34" charset="0"/>
                <a:cs typeface="Calibri" panose="020F0502020204030204" pitchFamily="34" charset="0"/>
              </a:rPr>
              <a:t> onde as atividades do projeto são colocadas de acordo com relações de precedência.</a:t>
            </a:r>
          </a:p>
          <a:p>
            <a:pPr lvl="1" algn="l">
              <a:spcBef>
                <a:spcPct val="50000"/>
              </a:spcBef>
            </a:pPr>
            <a:endParaRPr lang="pt-BR" altLang="pt-BR" sz="2800" dirty="0">
              <a:solidFill>
                <a:srgbClr val="002060"/>
              </a:solidFill>
              <a:latin typeface="Calibri" panose="020F0502020204030204" pitchFamily="34" charset="0"/>
              <a:cs typeface="Calibri" panose="020F0502020204030204" pitchFamily="34" charset="0"/>
            </a:endParaRPr>
          </a:p>
          <a:p>
            <a:pPr algn="l">
              <a:spcBef>
                <a:spcPct val="50000"/>
              </a:spcBef>
            </a:pPr>
            <a:endParaRPr lang="pt-PT" altLang="pt-BR" sz="2800" dirty="0">
              <a:solidFill>
                <a:srgbClr val="002060"/>
              </a:solidFill>
              <a:latin typeface="Calibri" panose="020F0502020204030204" pitchFamily="34" charset="0"/>
              <a:cs typeface="Calibri" panose="020F0502020204030204" pitchFamily="34" charset="0"/>
            </a:endParaRPr>
          </a:p>
          <a:p>
            <a:pPr algn="l" eaLnBrk="1" hangingPunct="1">
              <a:spcBef>
                <a:spcPct val="50000"/>
              </a:spcBef>
            </a:pPr>
            <a:endParaRPr lang="pt-PT" altLang="pt-BR" sz="3600" dirty="0">
              <a:solidFill>
                <a:srgbClr val="002060"/>
              </a:solidFill>
              <a:latin typeface="Comic Sans MS" panose="030F0702030302020204" pitchFamily="66" charset="0"/>
            </a:endParaRPr>
          </a:p>
        </p:txBody>
      </p:sp>
      <p:sp>
        <p:nvSpPr>
          <p:cNvPr id="8" name="Rectangle 2">
            <a:extLst>
              <a:ext uri="{FF2B5EF4-FFF2-40B4-BE49-F238E27FC236}">
                <a16:creationId xmlns:a16="http://schemas.microsoft.com/office/drawing/2014/main" id="{24777C9A-3631-C828-E5DA-7F1379FB2014}"/>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iterate type="lt">
                                    <p:tmPct val="100000"/>
                                  </p:iterate>
                                  <p:childTnLst>
                                    <p:set>
                                      <p:cBhvr>
                                        <p:cTn id="6" dur="1" fill="hold">
                                          <p:stCondLst>
                                            <p:cond delay="0"/>
                                          </p:stCondLst>
                                        </p:cTn>
                                        <p:tgtEl>
                                          <p:spTgt spid="174086"/>
                                        </p:tgtEl>
                                        <p:attrNameLst>
                                          <p:attrName>style.visibility</p:attrName>
                                        </p:attrNameLst>
                                      </p:cBhvr>
                                      <p:to>
                                        <p:strVal val="visible"/>
                                      </p:to>
                                    </p:set>
                                    <p:animEffect transition="in" filter="slide(fromTop)">
                                      <p:cBhvr>
                                        <p:cTn id="7" dur="75"/>
                                        <p:tgtEl>
                                          <p:spTgt spid="174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6"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Text Box 4">
            <a:extLst>
              <a:ext uri="{FF2B5EF4-FFF2-40B4-BE49-F238E27FC236}">
                <a16:creationId xmlns:a16="http://schemas.microsoft.com/office/drawing/2014/main" id="{581B5A5E-89F7-F98A-3685-63B0ABDBFA4A}"/>
              </a:ext>
            </a:extLst>
          </p:cNvPr>
          <p:cNvSpPr txBox="1">
            <a:spLocks noChangeArrowheads="1"/>
          </p:cNvSpPr>
          <p:nvPr/>
        </p:nvSpPr>
        <p:spPr bwMode="auto">
          <a:xfrm>
            <a:off x="157018" y="1264228"/>
            <a:ext cx="82480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spcAft>
                <a:spcPct val="50000"/>
              </a:spcAft>
            </a:pPr>
            <a:r>
              <a:rPr lang="pt-PT" altLang="pt-BR" sz="2800" dirty="0">
                <a:solidFill>
                  <a:srgbClr val="002060"/>
                </a:solidFill>
                <a:latin typeface="Calibri" panose="020F0502020204030204" pitchFamily="34" charset="0"/>
                <a:cs typeface="Calibri" panose="020F0502020204030204" pitchFamily="34" charset="0"/>
              </a:rPr>
              <a:t>Tipos de Rede do Projeto</a:t>
            </a:r>
          </a:p>
          <a:p>
            <a:pPr lvl="1" algn="l">
              <a:spcBef>
                <a:spcPct val="50000"/>
              </a:spcBef>
              <a:spcAft>
                <a:spcPct val="50000"/>
              </a:spcAft>
              <a:buFont typeface="Wingdings" panose="05000000000000000000" pitchFamily="2" charset="2"/>
              <a:buChar char="§"/>
            </a:pPr>
            <a:r>
              <a:rPr lang="pt-PT" altLang="pt-BR" dirty="0">
                <a:solidFill>
                  <a:srgbClr val="002060"/>
                </a:solidFill>
                <a:latin typeface="Calibri" panose="020F0502020204030204" pitchFamily="34" charset="0"/>
                <a:cs typeface="Calibri" panose="020F0502020204030204" pitchFamily="34" charset="0"/>
              </a:rPr>
              <a:t>AOA = </a:t>
            </a:r>
            <a:r>
              <a:rPr lang="pt-PT" altLang="pt-BR" u="sng" dirty="0">
                <a:solidFill>
                  <a:srgbClr val="002060"/>
                </a:solidFill>
                <a:latin typeface="Calibri" panose="020F0502020204030204" pitchFamily="34" charset="0"/>
                <a:cs typeface="Calibri" panose="020F0502020204030204" pitchFamily="34" charset="0"/>
              </a:rPr>
              <a:t>a</a:t>
            </a:r>
            <a:r>
              <a:rPr lang="pt-PT" altLang="pt-BR" dirty="0">
                <a:solidFill>
                  <a:srgbClr val="002060"/>
                </a:solidFill>
                <a:latin typeface="Calibri" panose="020F0502020204030204" pitchFamily="34" charset="0"/>
                <a:cs typeface="Calibri" panose="020F0502020204030204" pitchFamily="34" charset="0"/>
              </a:rPr>
              <a:t>ctivities </a:t>
            </a:r>
            <a:r>
              <a:rPr lang="pt-PT" altLang="pt-BR" u="sng" dirty="0">
                <a:solidFill>
                  <a:srgbClr val="002060"/>
                </a:solidFill>
                <a:latin typeface="Calibri" panose="020F0502020204030204" pitchFamily="34" charset="0"/>
                <a:cs typeface="Calibri" panose="020F0502020204030204" pitchFamily="34" charset="0"/>
              </a:rPr>
              <a:t>o</a:t>
            </a:r>
            <a:r>
              <a:rPr lang="pt-PT" altLang="pt-BR" dirty="0">
                <a:solidFill>
                  <a:srgbClr val="002060"/>
                </a:solidFill>
                <a:latin typeface="Calibri" panose="020F0502020204030204" pitchFamily="34" charset="0"/>
                <a:cs typeface="Calibri" panose="020F0502020204030204" pitchFamily="34" charset="0"/>
              </a:rPr>
              <a:t>n </a:t>
            </a:r>
            <a:r>
              <a:rPr lang="pt-PT" altLang="pt-BR" u="sng" dirty="0">
                <a:solidFill>
                  <a:srgbClr val="002060"/>
                </a:solidFill>
                <a:latin typeface="Calibri" panose="020F0502020204030204" pitchFamily="34" charset="0"/>
                <a:cs typeface="Calibri" panose="020F0502020204030204" pitchFamily="34" charset="0"/>
              </a:rPr>
              <a:t>a</a:t>
            </a:r>
            <a:r>
              <a:rPr lang="pt-PT" altLang="pt-BR" dirty="0">
                <a:solidFill>
                  <a:srgbClr val="002060"/>
                </a:solidFill>
                <a:latin typeface="Calibri" panose="020F0502020204030204" pitchFamily="34" charset="0"/>
                <a:cs typeface="Calibri" panose="020F0502020204030204" pitchFamily="34" charset="0"/>
              </a:rPr>
              <a:t>rcs (*)</a:t>
            </a:r>
          </a:p>
          <a:p>
            <a:pPr lvl="2" algn="l">
              <a:spcBef>
                <a:spcPct val="50000"/>
              </a:spcBef>
              <a:spcAft>
                <a:spcPct val="50000"/>
              </a:spcAft>
              <a:buFont typeface="Wingdings" panose="05000000000000000000" pitchFamily="2" charset="2"/>
              <a:buChar char="§"/>
            </a:pPr>
            <a:r>
              <a:rPr lang="pt-PT" altLang="pt-BR" dirty="0">
                <a:solidFill>
                  <a:srgbClr val="002060"/>
                </a:solidFill>
                <a:latin typeface="Calibri" panose="020F0502020204030204" pitchFamily="34" charset="0"/>
                <a:cs typeface="Calibri" panose="020F0502020204030204" pitchFamily="34" charset="0"/>
              </a:rPr>
              <a:t>AON = </a:t>
            </a:r>
            <a:r>
              <a:rPr lang="pt-PT" altLang="pt-BR" u="sng" dirty="0">
                <a:solidFill>
                  <a:srgbClr val="002060"/>
                </a:solidFill>
                <a:latin typeface="Calibri" panose="020F0502020204030204" pitchFamily="34" charset="0"/>
                <a:cs typeface="Calibri" panose="020F0502020204030204" pitchFamily="34" charset="0"/>
              </a:rPr>
              <a:t>a</a:t>
            </a:r>
            <a:r>
              <a:rPr lang="pt-PT" altLang="pt-BR" dirty="0">
                <a:solidFill>
                  <a:srgbClr val="002060"/>
                </a:solidFill>
                <a:latin typeface="Calibri" panose="020F0502020204030204" pitchFamily="34" charset="0"/>
                <a:cs typeface="Calibri" panose="020F0502020204030204" pitchFamily="34" charset="0"/>
              </a:rPr>
              <a:t>ctivities </a:t>
            </a:r>
            <a:r>
              <a:rPr lang="pt-PT" altLang="pt-BR" u="sng" dirty="0">
                <a:solidFill>
                  <a:srgbClr val="002060"/>
                </a:solidFill>
                <a:latin typeface="Calibri" panose="020F0502020204030204" pitchFamily="34" charset="0"/>
                <a:cs typeface="Calibri" panose="020F0502020204030204" pitchFamily="34" charset="0"/>
              </a:rPr>
              <a:t>o</a:t>
            </a:r>
            <a:r>
              <a:rPr lang="pt-PT" altLang="pt-BR" dirty="0">
                <a:solidFill>
                  <a:srgbClr val="002060"/>
                </a:solidFill>
                <a:latin typeface="Calibri" panose="020F0502020204030204" pitchFamily="34" charset="0"/>
                <a:cs typeface="Calibri" panose="020F0502020204030204" pitchFamily="34" charset="0"/>
              </a:rPr>
              <a:t>n </a:t>
            </a:r>
            <a:r>
              <a:rPr lang="pt-PT" altLang="pt-BR" u="sng" dirty="0">
                <a:solidFill>
                  <a:srgbClr val="002060"/>
                </a:solidFill>
                <a:latin typeface="Calibri" panose="020F0502020204030204" pitchFamily="34" charset="0"/>
                <a:cs typeface="Calibri" panose="020F0502020204030204" pitchFamily="34" charset="0"/>
              </a:rPr>
              <a:t>n</a:t>
            </a:r>
            <a:r>
              <a:rPr lang="pt-PT" altLang="pt-BR" dirty="0">
                <a:solidFill>
                  <a:srgbClr val="002060"/>
                </a:solidFill>
                <a:latin typeface="Calibri" panose="020F0502020204030204" pitchFamily="34" charset="0"/>
                <a:cs typeface="Calibri" panose="020F0502020204030204" pitchFamily="34" charset="0"/>
              </a:rPr>
              <a:t>odes (*)</a:t>
            </a:r>
          </a:p>
        </p:txBody>
      </p:sp>
      <p:sp>
        <p:nvSpPr>
          <p:cNvPr id="180236" name="Text Box 12">
            <a:extLst>
              <a:ext uri="{FF2B5EF4-FFF2-40B4-BE49-F238E27FC236}">
                <a16:creationId xmlns:a16="http://schemas.microsoft.com/office/drawing/2014/main" id="{43BC5441-3098-7B85-1387-BD9C82119B8A}"/>
              </a:ext>
            </a:extLst>
          </p:cNvPr>
          <p:cNvSpPr txBox="1">
            <a:spLocks noChangeArrowheads="1"/>
          </p:cNvSpPr>
          <p:nvPr/>
        </p:nvSpPr>
        <p:spPr bwMode="auto">
          <a:xfrm>
            <a:off x="609600" y="5105400"/>
            <a:ext cx="85344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50000"/>
              </a:lnSpc>
              <a:spcBef>
                <a:spcPct val="50000"/>
              </a:spcBef>
              <a:spcAft>
                <a:spcPct val="50000"/>
              </a:spcAft>
            </a:pPr>
            <a:r>
              <a:rPr lang="pt-PT" altLang="pt-BR">
                <a:solidFill>
                  <a:schemeClr val="bg1"/>
                </a:solidFill>
                <a:latin typeface="Comic Sans MS" panose="030F0702030302020204" pitchFamily="66" charset="0"/>
              </a:rPr>
              <a:t>(*) Ver CPM (lição 1)</a:t>
            </a:r>
          </a:p>
        </p:txBody>
      </p:sp>
      <p:sp>
        <p:nvSpPr>
          <p:cNvPr id="5" name="Rectangle 2">
            <a:extLst>
              <a:ext uri="{FF2B5EF4-FFF2-40B4-BE49-F238E27FC236}">
                <a16:creationId xmlns:a16="http://schemas.microsoft.com/office/drawing/2014/main" id="{3F3F7047-1CD1-8F23-3169-9F13FCB1D861}"/>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iterate type="lt">
                                    <p:tmPct val="100000"/>
                                  </p:iterate>
                                  <p:childTnLst>
                                    <p:set>
                                      <p:cBhvr>
                                        <p:cTn id="6" dur="1" fill="hold">
                                          <p:stCondLst>
                                            <p:cond delay="0"/>
                                          </p:stCondLst>
                                        </p:cTn>
                                        <p:tgtEl>
                                          <p:spTgt spid="180228"/>
                                        </p:tgtEl>
                                        <p:attrNameLst>
                                          <p:attrName>style.visibility</p:attrName>
                                        </p:attrNameLst>
                                      </p:cBhvr>
                                      <p:to>
                                        <p:strVal val="visible"/>
                                      </p:to>
                                    </p:set>
                                    <p:animEffect transition="in" filter="dissolve">
                                      <p:cBhvr>
                                        <p:cTn id="7" dur="75"/>
                                        <p:tgtEl>
                                          <p:spTgt spid="180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iterate type="lt">
                                    <p:tmPct val="100000"/>
                                  </p:iterate>
                                  <p:childTnLst>
                                    <p:set>
                                      <p:cBhvr>
                                        <p:cTn id="11" dur="1" fill="hold">
                                          <p:stCondLst>
                                            <p:cond delay="0"/>
                                          </p:stCondLst>
                                        </p:cTn>
                                        <p:tgtEl>
                                          <p:spTgt spid="180236"/>
                                        </p:tgtEl>
                                        <p:attrNameLst>
                                          <p:attrName>style.visibility</p:attrName>
                                        </p:attrNameLst>
                                      </p:cBhvr>
                                      <p:to>
                                        <p:strVal val="visible"/>
                                      </p:to>
                                    </p:set>
                                    <p:animEffect transition="in" filter="dissolve">
                                      <p:cBhvr>
                                        <p:cTn id="12" dur="75"/>
                                        <p:tgtEl>
                                          <p:spTgt spid="180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8" grpId="0" autoUpdateAnimBg="0"/>
      <p:bldP spid="18023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Text Box 3">
            <a:extLst>
              <a:ext uri="{FF2B5EF4-FFF2-40B4-BE49-F238E27FC236}">
                <a16:creationId xmlns:a16="http://schemas.microsoft.com/office/drawing/2014/main" id="{92A5E663-FA76-740B-5BFE-FA54CD383C9A}"/>
              </a:ext>
            </a:extLst>
          </p:cNvPr>
          <p:cNvSpPr txBox="1">
            <a:spLocks noChangeArrowheads="1"/>
          </p:cNvSpPr>
          <p:nvPr/>
        </p:nvSpPr>
        <p:spPr bwMode="auto">
          <a:xfrm>
            <a:off x="314036" y="808182"/>
            <a:ext cx="8610600" cy="309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457200" indent="-457200" algn="just">
              <a:lnSpc>
                <a:spcPct val="120000"/>
              </a:lnSpc>
              <a:spcBef>
                <a:spcPct val="20000"/>
              </a:spcBef>
              <a:buClr>
                <a:schemeClr val="accent6">
                  <a:lumMod val="50000"/>
                </a:schemeClr>
              </a:buClr>
            </a:pPr>
            <a:r>
              <a:rPr lang="pt-BR" altLang="pt-BR" sz="2800" dirty="0">
                <a:solidFill>
                  <a:srgbClr val="002060"/>
                </a:solidFill>
                <a:latin typeface="Calibri" panose="020F0502020204030204" pitchFamily="34" charset="0"/>
                <a:cs typeface="Calibri" panose="020F0502020204030204" pitchFamily="34" charset="0"/>
              </a:rPr>
              <a:t>Método PERT</a:t>
            </a:r>
          </a:p>
          <a:p>
            <a:pPr marL="803275" lvl="1" indent="-268288" algn="just">
              <a:lnSpc>
                <a:spcPct val="120000"/>
              </a:lnSpc>
              <a:spcBef>
                <a:spcPct val="20000"/>
              </a:spcBef>
              <a:buClr>
                <a:schemeClr val="accent6">
                  <a:lumMod val="50000"/>
                </a:schemeClr>
              </a:buClr>
            </a:pPr>
            <a:r>
              <a:rPr lang="pt-BR" altLang="pt-BR" dirty="0">
                <a:solidFill>
                  <a:srgbClr val="002060"/>
                </a:solidFill>
                <a:latin typeface="Calibri" panose="020F0502020204030204" pitchFamily="34" charset="0"/>
                <a:cs typeface="Calibri" panose="020F0502020204030204" pitchFamily="34" charset="0"/>
              </a:rPr>
              <a:t>Duração da Atividade (pressuposto)</a:t>
            </a:r>
          </a:p>
          <a:p>
            <a:pPr marL="803275" lvl="1" indent="-268288" algn="just">
              <a:lnSpc>
                <a:spcPct val="120000"/>
              </a:lnSpc>
              <a:spcBef>
                <a:spcPct val="20000"/>
              </a:spcBef>
              <a:buClr>
                <a:schemeClr val="accent6">
                  <a:lumMod val="50000"/>
                </a:schemeClr>
              </a:buClr>
            </a:pPr>
            <a:r>
              <a:rPr lang="pt-BR" altLang="pt-BR" dirty="0">
                <a:solidFill>
                  <a:srgbClr val="002060"/>
                </a:solidFill>
                <a:latin typeface="Calibri" panose="020F0502020204030204" pitchFamily="34" charset="0"/>
                <a:cs typeface="Calibri" panose="020F0502020204030204" pitchFamily="34" charset="0"/>
              </a:rPr>
              <a:t>As atividades com duração aleatória deverão ter </a:t>
            </a:r>
            <a:r>
              <a:rPr lang="pt-BR" altLang="pt-BR" u="sng" dirty="0">
                <a:solidFill>
                  <a:srgbClr val="002060"/>
                </a:solidFill>
                <a:latin typeface="Calibri" panose="020F0502020204030204" pitchFamily="34" charset="0"/>
                <a:cs typeface="Calibri" panose="020F0502020204030204" pitchFamily="34" charset="0"/>
              </a:rPr>
              <a:t>distribuição Beta</a:t>
            </a:r>
            <a:r>
              <a:rPr lang="pt-BR" altLang="pt-BR" dirty="0">
                <a:solidFill>
                  <a:srgbClr val="002060"/>
                </a:solidFill>
                <a:latin typeface="Calibri" panose="020F0502020204030204" pitchFamily="34" charset="0"/>
                <a:cs typeface="Calibri" panose="020F0502020204030204" pitchFamily="34" charset="0"/>
              </a:rPr>
              <a:t>.</a:t>
            </a:r>
          </a:p>
          <a:p>
            <a:pPr marL="803275" lvl="1" indent="-268288" algn="just">
              <a:lnSpc>
                <a:spcPct val="120000"/>
              </a:lnSpc>
              <a:spcBef>
                <a:spcPct val="20000"/>
              </a:spcBef>
              <a:buClr>
                <a:schemeClr val="accent6">
                  <a:lumMod val="50000"/>
                </a:schemeClr>
              </a:buClr>
            </a:pPr>
            <a:r>
              <a:rPr lang="pt-BR" altLang="pt-BR" dirty="0">
                <a:solidFill>
                  <a:srgbClr val="002060"/>
                </a:solidFill>
                <a:latin typeface="Calibri" panose="020F0502020204030204" pitchFamily="34" charset="0"/>
                <a:cs typeface="Calibri" panose="020F0502020204030204" pitchFamily="34" charset="0"/>
              </a:rPr>
              <a:t>A função de distribuição pode ou não ser conhecida. </a:t>
            </a:r>
          </a:p>
          <a:p>
            <a:pPr marL="803275" lvl="1" indent="-268288" algn="just">
              <a:lnSpc>
                <a:spcPct val="120000"/>
              </a:lnSpc>
              <a:spcBef>
                <a:spcPct val="20000"/>
              </a:spcBef>
              <a:buClr>
                <a:schemeClr val="accent6">
                  <a:lumMod val="50000"/>
                </a:schemeClr>
              </a:buClr>
            </a:pPr>
            <a:r>
              <a:rPr lang="pt-BR" altLang="pt-BR" dirty="0">
                <a:solidFill>
                  <a:srgbClr val="002060"/>
                </a:solidFill>
                <a:latin typeface="Calibri" panose="020F0502020204030204" pitchFamily="34" charset="0"/>
                <a:cs typeface="Calibri" panose="020F0502020204030204" pitchFamily="34" charset="0"/>
              </a:rPr>
              <a:t>Neste último caso é calculada.</a:t>
            </a:r>
            <a:endParaRPr lang="pt-BR" altLang="pt-BR" u="sng" dirty="0">
              <a:solidFill>
                <a:srgbClr val="002060"/>
              </a:solidFill>
              <a:latin typeface="Calibri" panose="020F0502020204030204" pitchFamily="34" charset="0"/>
              <a:cs typeface="Calibri" panose="020F0502020204030204" pitchFamily="34" charset="0"/>
            </a:endParaRPr>
          </a:p>
        </p:txBody>
      </p:sp>
      <p:sp>
        <p:nvSpPr>
          <p:cNvPr id="241669" name="Text Box 5">
            <a:extLst>
              <a:ext uri="{FF2B5EF4-FFF2-40B4-BE49-F238E27FC236}">
                <a16:creationId xmlns:a16="http://schemas.microsoft.com/office/drawing/2014/main" id="{59E8228E-0575-8CE6-5221-CC47FED0FDB4}"/>
              </a:ext>
            </a:extLst>
          </p:cNvPr>
          <p:cNvSpPr txBox="1">
            <a:spLocks noChangeArrowheads="1"/>
          </p:cNvSpPr>
          <p:nvPr/>
        </p:nvSpPr>
        <p:spPr bwMode="auto">
          <a:xfrm>
            <a:off x="471054" y="4424218"/>
            <a:ext cx="8534400" cy="1800493"/>
          </a:xfrm>
          <a:prstGeom prst="rect">
            <a:avLst/>
          </a:prstGeom>
          <a:solidFill>
            <a:schemeClr val="bg2">
              <a:lumMod val="20000"/>
              <a:lumOff val="80000"/>
            </a:schemeClr>
          </a:solidFill>
          <a:ln>
            <a:solidFill>
              <a:schemeClr val="bg1">
                <a:lumMod val="65000"/>
              </a:schemeClr>
            </a:solidFill>
          </a:ln>
          <a:effectLst/>
        </p:spPr>
        <p:txBody>
          <a:bodyPr>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Aft>
                <a:spcPct val="50000"/>
              </a:spcAft>
              <a:buNone/>
            </a:pPr>
            <a:r>
              <a:rPr lang="pt-BR" altLang="pt-BR" sz="2000" b="1" dirty="0">
                <a:solidFill>
                  <a:srgbClr val="002060"/>
                </a:solidFill>
                <a:latin typeface="Comic Sans MS" panose="030F0702030302020204" pitchFamily="66" charset="0"/>
              </a:rPr>
              <a:t>Nota: </a:t>
            </a:r>
          </a:p>
          <a:p>
            <a:pPr algn="just" eaLnBrk="1" hangingPunct="1">
              <a:spcAft>
                <a:spcPct val="50000"/>
              </a:spcAft>
              <a:buNone/>
            </a:pPr>
            <a:r>
              <a:rPr lang="pt-BR" altLang="pt-BR" sz="1800" dirty="0">
                <a:solidFill>
                  <a:schemeClr val="accent6">
                    <a:lumMod val="50000"/>
                  </a:schemeClr>
                </a:solidFill>
                <a:latin typeface="Comic Sans MS" panose="030F0702030302020204" pitchFamily="66" charset="0"/>
              </a:rPr>
              <a:t>No método CPM as durações de </a:t>
            </a:r>
            <a:r>
              <a:rPr lang="pt-BR" altLang="pt-BR" sz="1800" u="sng" dirty="0">
                <a:solidFill>
                  <a:schemeClr val="accent6">
                    <a:lumMod val="50000"/>
                  </a:schemeClr>
                </a:solidFill>
                <a:latin typeface="Comic Sans MS" panose="030F0702030302020204" pitchFamily="66" charset="0"/>
              </a:rPr>
              <a:t>todas</a:t>
            </a:r>
            <a:r>
              <a:rPr lang="pt-BR" altLang="pt-BR" sz="1800" dirty="0">
                <a:solidFill>
                  <a:schemeClr val="accent6">
                    <a:lumMod val="50000"/>
                  </a:schemeClr>
                </a:solidFill>
                <a:latin typeface="Comic Sans MS" panose="030F0702030302020204" pitchFamily="66" charset="0"/>
              </a:rPr>
              <a:t> as atividades são determinísticas (variância nula).</a:t>
            </a:r>
          </a:p>
          <a:p>
            <a:pPr algn="just" eaLnBrk="1" hangingPunct="1">
              <a:spcAft>
                <a:spcPct val="50000"/>
              </a:spcAft>
              <a:buNone/>
            </a:pPr>
            <a:r>
              <a:rPr lang="pt-BR" altLang="pt-BR" sz="1800" dirty="0">
                <a:solidFill>
                  <a:schemeClr val="accent6">
                    <a:lumMod val="50000"/>
                  </a:schemeClr>
                </a:solidFill>
                <a:latin typeface="Comic Sans MS" panose="030F0702030302020204" pitchFamily="66" charset="0"/>
              </a:rPr>
              <a:t>Nas redes que exijam a aplicação do PERT (atividades com duração aleatória) podem existir atividades com duração determinística.</a:t>
            </a:r>
          </a:p>
        </p:txBody>
      </p:sp>
      <p:sp>
        <p:nvSpPr>
          <p:cNvPr id="5" name="Rectangle 2">
            <a:extLst>
              <a:ext uri="{FF2B5EF4-FFF2-40B4-BE49-F238E27FC236}">
                <a16:creationId xmlns:a16="http://schemas.microsoft.com/office/drawing/2014/main" id="{AED0958B-7A97-D3D0-9FD0-032BD0DB1458}"/>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iterate type="lt">
                                    <p:tmPct val="100000"/>
                                  </p:iterate>
                                  <p:childTnLst>
                                    <p:set>
                                      <p:cBhvr>
                                        <p:cTn id="6" dur="1" fill="hold">
                                          <p:stCondLst>
                                            <p:cond delay="0"/>
                                          </p:stCondLst>
                                        </p:cTn>
                                        <p:tgtEl>
                                          <p:spTgt spid="241667"/>
                                        </p:tgtEl>
                                        <p:attrNameLst>
                                          <p:attrName>style.visibility</p:attrName>
                                        </p:attrNameLst>
                                      </p:cBhvr>
                                      <p:to>
                                        <p:strVal val="visible"/>
                                      </p:to>
                                    </p:set>
                                    <p:animEffect transition="in" filter="dissolve">
                                      <p:cBhvr>
                                        <p:cTn id="7" dur="75"/>
                                        <p:tgtEl>
                                          <p:spTgt spid="2416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iterate type="lt">
                                    <p:tmPct val="100000"/>
                                  </p:iterate>
                                  <p:childTnLst>
                                    <p:set>
                                      <p:cBhvr>
                                        <p:cTn id="11" dur="1" fill="hold">
                                          <p:stCondLst>
                                            <p:cond delay="0"/>
                                          </p:stCondLst>
                                        </p:cTn>
                                        <p:tgtEl>
                                          <p:spTgt spid="241669"/>
                                        </p:tgtEl>
                                        <p:attrNameLst>
                                          <p:attrName>style.visibility</p:attrName>
                                        </p:attrNameLst>
                                      </p:cBhvr>
                                      <p:to>
                                        <p:strVal val="visible"/>
                                      </p:to>
                                    </p:set>
                                    <p:animEffect transition="in" filter="dissolve">
                                      <p:cBhvr>
                                        <p:cTn id="12" dur="75"/>
                                        <p:tgtEl>
                                          <p:spTgt spid="241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autoUpdateAnimBg="0"/>
      <p:bldP spid="241669"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0">
            <a:extLst>
              <a:ext uri="{FF2B5EF4-FFF2-40B4-BE49-F238E27FC236}">
                <a16:creationId xmlns:a16="http://schemas.microsoft.com/office/drawing/2014/main" id="{8521F342-E5E6-4A34-F696-ADFF0A16BD59}"/>
              </a:ext>
            </a:extLst>
          </p:cNvPr>
          <p:cNvSpPr txBox="1">
            <a:spLocks noChangeArrowheads="1"/>
          </p:cNvSpPr>
          <p:nvPr/>
        </p:nvSpPr>
        <p:spPr bwMode="auto">
          <a:xfrm>
            <a:off x="73890" y="847436"/>
            <a:ext cx="91440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pt-BR" altLang="pt-BR" sz="3200" dirty="0">
                <a:solidFill>
                  <a:schemeClr val="accent6">
                    <a:lumMod val="50000"/>
                  </a:schemeClr>
                </a:solidFill>
                <a:latin typeface="Calibri" panose="020F0502020204030204" pitchFamily="34" charset="0"/>
                <a:cs typeface="Calibri" panose="020F0502020204030204" pitchFamily="34" charset="0"/>
              </a:rPr>
              <a:t>Método PERT</a:t>
            </a:r>
          </a:p>
          <a:p>
            <a:pPr lvl="1" algn="l">
              <a:spcBef>
                <a:spcPct val="50000"/>
              </a:spcBef>
            </a:pPr>
            <a:r>
              <a:rPr lang="pt-BR" altLang="pt-BR" dirty="0">
                <a:solidFill>
                  <a:schemeClr val="accent6">
                    <a:lumMod val="50000"/>
                  </a:schemeClr>
                </a:solidFill>
                <a:latin typeface="Calibri" panose="020F0502020204030204" pitchFamily="34" charset="0"/>
                <a:cs typeface="Calibri" panose="020F0502020204030204" pitchFamily="34" charset="0"/>
              </a:rPr>
              <a:t>Distribuição Beta (3 estimativas)</a:t>
            </a:r>
          </a:p>
        </p:txBody>
      </p:sp>
      <p:grpSp>
        <p:nvGrpSpPr>
          <p:cNvPr id="12292" name="Group 32">
            <a:extLst>
              <a:ext uri="{FF2B5EF4-FFF2-40B4-BE49-F238E27FC236}">
                <a16:creationId xmlns:a16="http://schemas.microsoft.com/office/drawing/2014/main" id="{E2F6AECF-4993-867D-A1AD-37D793C349D5}"/>
              </a:ext>
            </a:extLst>
          </p:cNvPr>
          <p:cNvGrpSpPr>
            <a:grpSpLocks/>
          </p:cNvGrpSpPr>
          <p:nvPr/>
        </p:nvGrpSpPr>
        <p:grpSpPr bwMode="auto">
          <a:xfrm>
            <a:off x="350982" y="1958109"/>
            <a:ext cx="8211127" cy="4803054"/>
            <a:chOff x="864" y="1047"/>
            <a:chExt cx="4032" cy="2892"/>
          </a:xfrm>
        </p:grpSpPr>
        <p:pic>
          <p:nvPicPr>
            <p:cNvPr id="12297" name="Picture 19">
              <a:extLst>
                <a:ext uri="{FF2B5EF4-FFF2-40B4-BE49-F238E27FC236}">
                  <a16:creationId xmlns:a16="http://schemas.microsoft.com/office/drawing/2014/main" id="{DC677623-5AD1-BEF2-6EB3-46EB370B1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 y="1047"/>
              <a:ext cx="4029" cy="2563"/>
            </a:xfrm>
            <a:prstGeom prst="rect">
              <a:avLst/>
            </a:prstGeom>
            <a:solidFill>
              <a:schemeClr val="bg2">
                <a:lumMod val="20000"/>
                <a:lumOff val="80000"/>
              </a:schemeClr>
            </a:solidFill>
            <a:ln w="952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00" name="Text Box 27">
              <a:extLst>
                <a:ext uri="{FF2B5EF4-FFF2-40B4-BE49-F238E27FC236}">
                  <a16:creationId xmlns:a16="http://schemas.microsoft.com/office/drawing/2014/main" id="{740825AE-3DF0-3BC7-3B21-FC4014D6A071}"/>
                </a:ext>
              </a:extLst>
            </p:cNvPr>
            <p:cNvSpPr txBox="1">
              <a:spLocks noChangeArrowheads="1"/>
            </p:cNvSpPr>
            <p:nvPr/>
          </p:nvSpPr>
          <p:spPr bwMode="auto">
            <a:xfrm>
              <a:off x="864" y="3594"/>
              <a:ext cx="4028" cy="342"/>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spcBef>
                  <a:spcPct val="50000"/>
                </a:spcBef>
              </a:pPr>
              <a:endParaRPr lang="pt-PT" altLang="pt-BR"/>
            </a:p>
          </p:txBody>
        </p:sp>
        <p:graphicFrame>
          <p:nvGraphicFramePr>
            <p:cNvPr id="12301" name="Object 21">
              <a:extLst>
                <a:ext uri="{FF2B5EF4-FFF2-40B4-BE49-F238E27FC236}">
                  <a16:creationId xmlns:a16="http://schemas.microsoft.com/office/drawing/2014/main" id="{D96AA390-55F0-17DA-78C7-5CD559458B68}"/>
                </a:ext>
              </a:extLst>
            </p:cNvPr>
            <p:cNvGraphicFramePr>
              <a:graphicFrameLocks noChangeAspect="1"/>
            </p:cNvGraphicFramePr>
            <p:nvPr/>
          </p:nvGraphicFramePr>
          <p:xfrm>
            <a:off x="1833" y="3595"/>
            <a:ext cx="208" cy="340"/>
          </p:xfrm>
          <a:graphic>
            <a:graphicData uri="http://schemas.openxmlformats.org/presentationml/2006/ole">
              <mc:AlternateContent xmlns:mc="http://schemas.openxmlformats.org/markup-compatibility/2006">
                <mc:Choice xmlns:v="urn:schemas-microsoft-com:vml" Requires="v">
                  <p:oleObj name="Equation" r:id="rId3" imgW="139700" imgH="228600" progId="Equation.3">
                    <p:embed/>
                  </p:oleObj>
                </mc:Choice>
                <mc:Fallback>
                  <p:oleObj name="Equation" r:id="rId3" imgW="139700" imgH="228600" progId="Equation.3">
                    <p:embed/>
                    <p:pic>
                      <p:nvPicPr>
                        <p:cNvPr id="12301" name="Object 21">
                          <a:extLst>
                            <a:ext uri="{FF2B5EF4-FFF2-40B4-BE49-F238E27FC236}">
                              <a16:creationId xmlns:a16="http://schemas.microsoft.com/office/drawing/2014/main" id="{D96AA390-55F0-17DA-78C7-5CD559458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3" y="3595"/>
                          <a:ext cx="208" cy="340"/>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2" name="Object 23">
              <a:extLst>
                <a:ext uri="{FF2B5EF4-FFF2-40B4-BE49-F238E27FC236}">
                  <a16:creationId xmlns:a16="http://schemas.microsoft.com/office/drawing/2014/main" id="{9AA18CEA-FA60-197E-C5AB-C0B01990BF30}"/>
                </a:ext>
              </a:extLst>
            </p:cNvPr>
            <p:cNvGraphicFramePr>
              <a:graphicFrameLocks noChangeAspect="1"/>
            </p:cNvGraphicFramePr>
            <p:nvPr/>
          </p:nvGraphicFramePr>
          <p:xfrm>
            <a:off x="2670" y="3583"/>
            <a:ext cx="245" cy="340"/>
          </p:xfrm>
          <a:graphic>
            <a:graphicData uri="http://schemas.openxmlformats.org/presentationml/2006/ole">
              <mc:AlternateContent xmlns:mc="http://schemas.openxmlformats.org/markup-compatibility/2006">
                <mc:Choice xmlns:v="urn:schemas-microsoft-com:vml" Requires="v">
                  <p:oleObj name="Equation" r:id="rId5" imgW="165028" imgH="228501" progId="Equation.3">
                    <p:embed/>
                  </p:oleObj>
                </mc:Choice>
                <mc:Fallback>
                  <p:oleObj name="Equation" r:id="rId5" imgW="165028" imgH="228501" progId="Equation.3">
                    <p:embed/>
                    <p:pic>
                      <p:nvPicPr>
                        <p:cNvPr id="12302" name="Object 23">
                          <a:extLst>
                            <a:ext uri="{FF2B5EF4-FFF2-40B4-BE49-F238E27FC236}">
                              <a16:creationId xmlns:a16="http://schemas.microsoft.com/office/drawing/2014/main" id="{9AA18CEA-FA60-197E-C5AB-C0B01990BF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0" y="3583"/>
                          <a:ext cx="245" cy="340"/>
                        </a:xfrm>
                        <a:prstGeom prst="rect">
                          <a:avLst/>
                        </a:prstGeom>
                        <a:solidFill>
                          <a:srgbClr val="FCFCF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3" name="Object 25">
              <a:extLst>
                <a:ext uri="{FF2B5EF4-FFF2-40B4-BE49-F238E27FC236}">
                  <a16:creationId xmlns:a16="http://schemas.microsoft.com/office/drawing/2014/main" id="{13615654-AFF8-CDDE-AEF7-17F350211AA1}"/>
                </a:ext>
              </a:extLst>
            </p:cNvPr>
            <p:cNvGraphicFramePr>
              <a:graphicFrameLocks noChangeAspect="1"/>
            </p:cNvGraphicFramePr>
            <p:nvPr/>
          </p:nvGraphicFramePr>
          <p:xfrm>
            <a:off x="4146" y="3599"/>
            <a:ext cx="214" cy="340"/>
          </p:xfrm>
          <a:graphic>
            <a:graphicData uri="http://schemas.openxmlformats.org/presentationml/2006/ole">
              <mc:AlternateContent xmlns:mc="http://schemas.openxmlformats.org/markup-compatibility/2006">
                <mc:Choice xmlns:v="urn:schemas-microsoft-com:vml" Requires="v">
                  <p:oleObj name="Equation" r:id="rId7" imgW="152334" imgH="241195" progId="Equation.3">
                    <p:embed/>
                  </p:oleObj>
                </mc:Choice>
                <mc:Fallback>
                  <p:oleObj name="Equation" r:id="rId7" imgW="152334" imgH="241195" progId="Equation.3">
                    <p:embed/>
                    <p:pic>
                      <p:nvPicPr>
                        <p:cNvPr id="12303" name="Object 25">
                          <a:extLst>
                            <a:ext uri="{FF2B5EF4-FFF2-40B4-BE49-F238E27FC236}">
                              <a16:creationId xmlns:a16="http://schemas.microsoft.com/office/drawing/2014/main" id="{13615654-AFF8-CDDE-AEF7-17F350211A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6" y="3599"/>
                          <a:ext cx="214" cy="340"/>
                        </a:xfrm>
                        <a:prstGeom prst="rect">
                          <a:avLst/>
                        </a:prstGeom>
                        <a:solidFill>
                          <a:srgbClr val="FCFCF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Rectangle 2">
            <a:extLst>
              <a:ext uri="{FF2B5EF4-FFF2-40B4-BE49-F238E27FC236}">
                <a16:creationId xmlns:a16="http://schemas.microsoft.com/office/drawing/2014/main" id="{2DDEBD32-8901-E949-B53A-7D6E5AEA6E0E}"/>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cSld>
  <p:clrMapOvr>
    <a:masterClrMapping/>
  </p:clrMapOvr>
  <p:transition spd="slow">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Text Box 1027">
            <a:extLst>
              <a:ext uri="{FF2B5EF4-FFF2-40B4-BE49-F238E27FC236}">
                <a16:creationId xmlns:a16="http://schemas.microsoft.com/office/drawing/2014/main" id="{8720457D-DF92-3EDE-33EE-AAADC577DAB2}"/>
              </a:ext>
            </a:extLst>
          </p:cNvPr>
          <p:cNvSpPr txBox="1">
            <a:spLocks noChangeArrowheads="1"/>
          </p:cNvSpPr>
          <p:nvPr/>
        </p:nvSpPr>
        <p:spPr bwMode="auto">
          <a:xfrm>
            <a:off x="0" y="1015422"/>
            <a:ext cx="8305800" cy="435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Times New Roman" panose="02020603050405020304" pitchFamily="18" charset="0"/>
              </a:defRPr>
            </a:lvl1pPr>
            <a:lvl2pPr marL="1123950" indent="-457200" algn="ctr">
              <a:defRPr sz="2400">
                <a:solidFill>
                  <a:schemeClr val="tx1"/>
                </a:solidFill>
                <a:latin typeface="Times New Roman" panose="02020603050405020304" pitchFamily="18" charset="0"/>
              </a:defRPr>
            </a:lvl2pPr>
            <a:lvl3pPr marL="1771650" indent="-457200" algn="ctr">
              <a:defRPr sz="2400">
                <a:solidFill>
                  <a:schemeClr val="tx1"/>
                </a:solidFill>
                <a:latin typeface="Times New Roman" panose="02020603050405020304" pitchFamily="18" charset="0"/>
              </a:defRPr>
            </a:lvl3pPr>
            <a:lvl4pPr marL="2419350" indent="-457200" algn="ctr">
              <a:defRPr sz="2400">
                <a:solidFill>
                  <a:schemeClr val="tx1"/>
                </a:solidFill>
                <a:latin typeface="Times New Roman" panose="02020603050405020304" pitchFamily="18" charset="0"/>
              </a:defRPr>
            </a:lvl4pPr>
            <a:lvl5pPr marL="3067050" indent="-457200" algn="ctr">
              <a:defRPr sz="2400">
                <a:solidFill>
                  <a:schemeClr val="tx1"/>
                </a:solidFill>
                <a:latin typeface="Times New Roman" panose="02020603050405020304" pitchFamily="18" charset="0"/>
              </a:defRPr>
            </a:lvl5pPr>
            <a:lvl6pPr marL="3524250" indent="-457200" algn="ctr" eaLnBrk="0" fontAlgn="base" hangingPunct="0">
              <a:spcBef>
                <a:spcPct val="0"/>
              </a:spcBef>
              <a:spcAft>
                <a:spcPct val="0"/>
              </a:spcAft>
              <a:defRPr sz="2400">
                <a:solidFill>
                  <a:schemeClr val="tx1"/>
                </a:solidFill>
                <a:latin typeface="Times New Roman" panose="02020603050405020304" pitchFamily="18" charset="0"/>
              </a:defRPr>
            </a:lvl6pPr>
            <a:lvl7pPr marL="3981450" indent="-457200" algn="ctr" eaLnBrk="0" fontAlgn="base" hangingPunct="0">
              <a:spcBef>
                <a:spcPct val="0"/>
              </a:spcBef>
              <a:spcAft>
                <a:spcPct val="0"/>
              </a:spcAft>
              <a:defRPr sz="2400">
                <a:solidFill>
                  <a:schemeClr val="tx1"/>
                </a:solidFill>
                <a:latin typeface="Times New Roman" panose="02020603050405020304" pitchFamily="18" charset="0"/>
              </a:defRPr>
            </a:lvl7pPr>
            <a:lvl8pPr marL="4438650" indent="-457200" algn="ctr" eaLnBrk="0" fontAlgn="base" hangingPunct="0">
              <a:spcBef>
                <a:spcPct val="0"/>
              </a:spcBef>
              <a:spcAft>
                <a:spcPct val="0"/>
              </a:spcAft>
              <a:defRPr sz="2400">
                <a:solidFill>
                  <a:schemeClr val="tx1"/>
                </a:solidFill>
                <a:latin typeface="Times New Roman" panose="02020603050405020304" pitchFamily="18" charset="0"/>
              </a:defRPr>
            </a:lvl8pPr>
            <a:lvl9pPr marL="4895850" indent="-4572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buClr>
                <a:schemeClr val="accent6">
                  <a:lumMod val="50000"/>
                </a:schemeClr>
              </a:buClr>
            </a:pPr>
            <a:r>
              <a:rPr lang="pt-BR" altLang="pt-BR" sz="2800" dirty="0">
                <a:solidFill>
                  <a:schemeClr val="accent6">
                    <a:lumMod val="50000"/>
                  </a:schemeClr>
                </a:solidFill>
                <a:latin typeface="Calibri" panose="020F0502020204030204" pitchFamily="34" charset="0"/>
                <a:cs typeface="Calibri" panose="020F0502020204030204" pitchFamily="34" charset="0"/>
              </a:rPr>
              <a:t>Método PERT</a:t>
            </a:r>
          </a:p>
          <a:p>
            <a:pPr marL="877887" lvl="1" indent="-342900" algn="l">
              <a:spcBef>
                <a:spcPct val="50000"/>
              </a:spcBef>
              <a:buClr>
                <a:schemeClr val="accent6">
                  <a:lumMod val="50000"/>
                </a:schemeClr>
              </a:buClr>
              <a:buFont typeface="Wingdings" panose="05000000000000000000" pitchFamily="2" charset="2"/>
              <a:buChar char="§"/>
            </a:pPr>
            <a:r>
              <a:rPr lang="pt-BR" altLang="pt-BR" sz="2000" dirty="0">
                <a:solidFill>
                  <a:schemeClr val="accent6">
                    <a:lumMod val="50000"/>
                  </a:schemeClr>
                </a:solidFill>
                <a:latin typeface="Calibri" panose="020F0502020204030204" pitchFamily="34" charset="0"/>
                <a:cs typeface="Calibri" panose="020F0502020204030204" pitchFamily="34" charset="0"/>
              </a:rPr>
              <a:t>Atividade com duração desconhecida</a:t>
            </a:r>
          </a:p>
          <a:p>
            <a:pPr marL="877887" lvl="1" indent="-342900" algn="l">
              <a:spcBef>
                <a:spcPct val="50000"/>
              </a:spcBef>
              <a:buClr>
                <a:schemeClr val="accent6">
                  <a:lumMod val="50000"/>
                </a:schemeClr>
              </a:buClr>
              <a:buFont typeface="Wingdings" panose="05000000000000000000" pitchFamily="2" charset="2"/>
              <a:buChar char="§"/>
            </a:pPr>
            <a:r>
              <a:rPr lang="pt-BR" altLang="pt-BR" sz="2000" dirty="0">
                <a:solidFill>
                  <a:schemeClr val="accent6">
                    <a:lumMod val="50000"/>
                  </a:schemeClr>
                </a:solidFill>
                <a:latin typeface="Calibri" panose="020F0502020204030204" pitchFamily="34" charset="0"/>
                <a:cs typeface="Calibri" panose="020F0502020204030204" pitchFamily="34" charset="0"/>
              </a:rPr>
              <a:t>Função de distribuição desconhecida Quando a função de distribuição não é  conhecida, é necessário estabelecê-la com base em </a:t>
            </a:r>
            <a:r>
              <a:rPr lang="pt-BR" altLang="pt-BR" sz="2000" u="sng" dirty="0">
                <a:solidFill>
                  <a:schemeClr val="accent6">
                    <a:lumMod val="50000"/>
                  </a:schemeClr>
                </a:solidFill>
                <a:latin typeface="Calibri" panose="020F0502020204030204" pitchFamily="34" charset="0"/>
                <a:cs typeface="Calibri" panose="020F0502020204030204" pitchFamily="34" charset="0"/>
              </a:rPr>
              <a:t>três estimativas para a duração da atividade</a:t>
            </a:r>
            <a:r>
              <a:rPr lang="pt-BR" altLang="pt-BR" sz="2000" dirty="0">
                <a:solidFill>
                  <a:schemeClr val="accent6">
                    <a:lumMod val="50000"/>
                  </a:schemeClr>
                </a:solidFill>
                <a:latin typeface="Calibri" panose="020F0502020204030204" pitchFamily="34" charset="0"/>
                <a:cs typeface="Calibri" panose="020F0502020204030204" pitchFamily="34" charset="0"/>
              </a:rPr>
              <a:t>:</a:t>
            </a:r>
          </a:p>
          <a:p>
            <a:pPr marL="1466850" lvl="1" indent="-342900" algn="just">
              <a:lnSpc>
                <a:spcPct val="120000"/>
              </a:lnSpc>
              <a:spcBef>
                <a:spcPct val="20000"/>
              </a:spcBef>
              <a:buClr>
                <a:schemeClr val="accent6">
                  <a:lumMod val="50000"/>
                </a:schemeClr>
              </a:buClr>
              <a:buFont typeface="Wingdings" panose="05000000000000000000" pitchFamily="2" charset="2"/>
              <a:buChar char="ü"/>
            </a:pPr>
            <a:r>
              <a:rPr lang="pt-BR" altLang="pt-BR" sz="1800" dirty="0">
                <a:solidFill>
                  <a:schemeClr val="accent6">
                    <a:lumMod val="50000"/>
                  </a:schemeClr>
                </a:solidFill>
                <a:latin typeface="Calibri" panose="020F0502020204030204" pitchFamily="34" charset="0"/>
                <a:cs typeface="Calibri" panose="020F0502020204030204" pitchFamily="34" charset="0"/>
              </a:rPr>
              <a:t>Duração Otimista (</a:t>
            </a:r>
            <a:r>
              <a:rPr lang="pt-BR" altLang="pt-BR" sz="1800" dirty="0" err="1">
                <a:solidFill>
                  <a:schemeClr val="accent6">
                    <a:lumMod val="50000"/>
                  </a:schemeClr>
                </a:solidFill>
                <a:latin typeface="Calibri" panose="020F0502020204030204" pitchFamily="34" charset="0"/>
                <a:cs typeface="Calibri" panose="020F0502020204030204" pitchFamily="34" charset="0"/>
              </a:rPr>
              <a:t>t</a:t>
            </a:r>
            <a:r>
              <a:rPr lang="pt-BR" altLang="pt-BR" sz="1800" baseline="-25000" dirty="0" err="1">
                <a:solidFill>
                  <a:schemeClr val="accent6">
                    <a:lumMod val="50000"/>
                  </a:schemeClr>
                </a:solidFill>
                <a:latin typeface="Calibri" panose="020F0502020204030204" pitchFamily="34" charset="0"/>
                <a:cs typeface="Calibri" panose="020F0502020204030204" pitchFamily="34" charset="0"/>
              </a:rPr>
              <a:t>o</a:t>
            </a:r>
            <a:r>
              <a:rPr lang="pt-BR" altLang="pt-BR" sz="1800" dirty="0">
                <a:solidFill>
                  <a:schemeClr val="accent6">
                    <a:lumMod val="50000"/>
                  </a:schemeClr>
                </a:solidFill>
                <a:latin typeface="Calibri" panose="020F0502020204030204" pitchFamily="34" charset="0"/>
                <a:cs typeface="Calibri" panose="020F0502020204030204" pitchFamily="34" charset="0"/>
              </a:rPr>
              <a:t>): duração da atividade em condições favoráveis;</a:t>
            </a:r>
          </a:p>
          <a:p>
            <a:pPr marL="1466850" lvl="1" indent="-342900" algn="just">
              <a:lnSpc>
                <a:spcPct val="120000"/>
              </a:lnSpc>
              <a:spcBef>
                <a:spcPct val="20000"/>
              </a:spcBef>
              <a:buClr>
                <a:schemeClr val="accent6">
                  <a:lumMod val="50000"/>
                </a:schemeClr>
              </a:buClr>
              <a:buFont typeface="Wingdings" panose="05000000000000000000" pitchFamily="2" charset="2"/>
              <a:buChar char="ü"/>
            </a:pPr>
            <a:r>
              <a:rPr lang="pt-BR" altLang="pt-BR" sz="1800" dirty="0">
                <a:solidFill>
                  <a:schemeClr val="accent6">
                    <a:lumMod val="50000"/>
                  </a:schemeClr>
                </a:solidFill>
                <a:latin typeface="Calibri" panose="020F0502020204030204" pitchFamily="34" charset="0"/>
                <a:cs typeface="Calibri" panose="020F0502020204030204" pitchFamily="34" charset="0"/>
              </a:rPr>
              <a:t>Duração Pessimista (</a:t>
            </a:r>
            <a:r>
              <a:rPr lang="pt-BR" altLang="pt-BR" sz="1800" dirty="0" err="1">
                <a:solidFill>
                  <a:schemeClr val="accent6">
                    <a:lumMod val="50000"/>
                  </a:schemeClr>
                </a:solidFill>
                <a:latin typeface="Calibri" panose="020F0502020204030204" pitchFamily="34" charset="0"/>
                <a:cs typeface="Calibri" panose="020F0502020204030204" pitchFamily="34" charset="0"/>
              </a:rPr>
              <a:t>t</a:t>
            </a:r>
            <a:r>
              <a:rPr lang="pt-BR" altLang="pt-BR" sz="1800" baseline="-25000" dirty="0" err="1">
                <a:solidFill>
                  <a:schemeClr val="accent6">
                    <a:lumMod val="50000"/>
                  </a:schemeClr>
                </a:solidFill>
                <a:latin typeface="Calibri" panose="020F0502020204030204" pitchFamily="34" charset="0"/>
                <a:cs typeface="Calibri" panose="020F0502020204030204" pitchFamily="34" charset="0"/>
              </a:rPr>
              <a:t>p</a:t>
            </a:r>
            <a:r>
              <a:rPr lang="pt-BR" altLang="pt-BR" sz="1800" dirty="0">
                <a:solidFill>
                  <a:schemeClr val="accent6">
                    <a:lumMod val="50000"/>
                  </a:schemeClr>
                </a:solidFill>
                <a:latin typeface="Calibri" panose="020F0502020204030204" pitchFamily="34" charset="0"/>
                <a:cs typeface="Calibri" panose="020F0502020204030204" pitchFamily="34" charset="0"/>
              </a:rPr>
              <a:t>): duração da atividade em condições desfavoráveis;</a:t>
            </a:r>
          </a:p>
          <a:p>
            <a:pPr marL="1466850" lvl="1" indent="-342900" algn="just">
              <a:lnSpc>
                <a:spcPct val="120000"/>
              </a:lnSpc>
              <a:spcBef>
                <a:spcPct val="20000"/>
              </a:spcBef>
              <a:buClr>
                <a:schemeClr val="accent6">
                  <a:lumMod val="50000"/>
                </a:schemeClr>
              </a:buClr>
              <a:buFont typeface="Wingdings" panose="05000000000000000000" pitchFamily="2" charset="2"/>
              <a:buChar char="ü"/>
            </a:pPr>
            <a:r>
              <a:rPr lang="pt-BR" altLang="pt-BR" sz="1800" dirty="0">
                <a:solidFill>
                  <a:schemeClr val="accent6">
                    <a:lumMod val="50000"/>
                  </a:schemeClr>
                </a:solidFill>
                <a:latin typeface="Calibri" panose="020F0502020204030204" pitchFamily="34" charset="0"/>
                <a:cs typeface="Calibri" panose="020F0502020204030204" pitchFamily="34" charset="0"/>
              </a:rPr>
              <a:t>Duração Mais Provável (</a:t>
            </a:r>
            <a:r>
              <a:rPr lang="pt-BR" altLang="pt-BR" sz="1800" dirty="0" err="1">
                <a:solidFill>
                  <a:schemeClr val="accent6">
                    <a:lumMod val="50000"/>
                  </a:schemeClr>
                </a:solidFill>
                <a:latin typeface="Calibri" panose="020F0502020204030204" pitchFamily="34" charset="0"/>
                <a:cs typeface="Calibri" panose="020F0502020204030204" pitchFamily="34" charset="0"/>
              </a:rPr>
              <a:t>t</a:t>
            </a:r>
            <a:r>
              <a:rPr lang="pt-BR" altLang="pt-BR" sz="1800" baseline="-25000" dirty="0" err="1">
                <a:solidFill>
                  <a:schemeClr val="accent6">
                    <a:lumMod val="50000"/>
                  </a:schemeClr>
                </a:solidFill>
                <a:latin typeface="Calibri" panose="020F0502020204030204" pitchFamily="34" charset="0"/>
                <a:cs typeface="Calibri" panose="020F0502020204030204" pitchFamily="34" charset="0"/>
              </a:rPr>
              <a:t>m</a:t>
            </a:r>
            <a:r>
              <a:rPr lang="pt-BR" altLang="pt-BR" sz="1800" dirty="0">
                <a:solidFill>
                  <a:schemeClr val="accent6">
                    <a:lumMod val="50000"/>
                  </a:schemeClr>
                </a:solidFill>
                <a:latin typeface="Calibri" panose="020F0502020204030204" pitchFamily="34" charset="0"/>
                <a:cs typeface="Calibri" panose="020F0502020204030204" pitchFamily="34" charset="0"/>
              </a:rPr>
              <a:t>): duração da atividade em condições consideradas normais.</a:t>
            </a:r>
          </a:p>
          <a:p>
            <a:pPr eaLnBrk="1" hangingPunct="1">
              <a:spcBef>
                <a:spcPct val="50000"/>
              </a:spcBef>
            </a:pPr>
            <a:endParaRPr lang="pt-BR" altLang="pt-BR" sz="2000" dirty="0">
              <a:solidFill>
                <a:schemeClr val="accent6">
                  <a:lumMod val="50000"/>
                </a:schemeClr>
              </a:solidFill>
              <a:latin typeface="Comic Sans MS" panose="030F0702030302020204" pitchFamily="66" charset="0"/>
            </a:endParaRPr>
          </a:p>
        </p:txBody>
      </p:sp>
      <p:sp>
        <p:nvSpPr>
          <p:cNvPr id="5" name="Rectangle 2">
            <a:extLst>
              <a:ext uri="{FF2B5EF4-FFF2-40B4-BE49-F238E27FC236}">
                <a16:creationId xmlns:a16="http://schemas.microsoft.com/office/drawing/2014/main" id="{5D843F7D-F4E3-1A32-6B13-576445A7CA4B}"/>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iterate type="lt">
                                    <p:tmPct val="100000"/>
                                  </p:iterate>
                                  <p:childTnLst>
                                    <p:set>
                                      <p:cBhvr>
                                        <p:cTn id="6" dur="1" fill="hold">
                                          <p:stCondLst>
                                            <p:cond delay="0"/>
                                          </p:stCondLst>
                                        </p:cTn>
                                        <p:tgtEl>
                                          <p:spTgt spid="243715"/>
                                        </p:tgtEl>
                                        <p:attrNameLst>
                                          <p:attrName>style.visibility</p:attrName>
                                        </p:attrNameLst>
                                      </p:cBhvr>
                                      <p:to>
                                        <p:strVal val="visible"/>
                                      </p:to>
                                    </p:set>
                                    <p:animEffect transition="in" filter="dissolve">
                                      <p:cBhvr>
                                        <p:cTn id="7" dur="75"/>
                                        <p:tgtEl>
                                          <p:spTgt spid="243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5BE1BC40-A897-3EB9-8E8F-3E25696AA4EB}"/>
              </a:ext>
            </a:extLst>
          </p:cNvPr>
          <p:cNvSpPr txBox="1">
            <a:spLocks noChangeArrowheads="1"/>
          </p:cNvSpPr>
          <p:nvPr/>
        </p:nvSpPr>
        <p:spPr bwMode="auto">
          <a:xfrm>
            <a:off x="0" y="902854"/>
            <a:ext cx="78486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pt-BR" altLang="pt-BR" sz="3200" dirty="0">
                <a:solidFill>
                  <a:schemeClr val="accent6">
                    <a:lumMod val="50000"/>
                  </a:schemeClr>
                </a:solidFill>
                <a:latin typeface="Calibri" panose="020F0502020204030204" pitchFamily="34" charset="0"/>
                <a:cs typeface="Calibri" panose="020F0502020204030204" pitchFamily="34" charset="0"/>
              </a:rPr>
              <a:t>Método PERT</a:t>
            </a:r>
          </a:p>
          <a:p>
            <a:pPr lvl="1" algn="l">
              <a:spcBef>
                <a:spcPct val="50000"/>
              </a:spcBef>
            </a:pPr>
            <a:r>
              <a:rPr lang="pt-BR" altLang="pt-BR" dirty="0">
                <a:solidFill>
                  <a:schemeClr val="accent6">
                    <a:lumMod val="50000"/>
                  </a:schemeClr>
                </a:solidFill>
                <a:latin typeface="Calibri" panose="020F0502020204030204" pitchFamily="34" charset="0"/>
                <a:cs typeface="Calibri" panose="020F0502020204030204" pitchFamily="34" charset="0"/>
              </a:rPr>
              <a:t>Duração da atividade : conhecidos </a:t>
            </a:r>
            <a:r>
              <a:rPr lang="pt-BR" altLang="pt-BR" dirty="0" err="1">
                <a:solidFill>
                  <a:schemeClr val="accent6">
                    <a:lumMod val="50000"/>
                  </a:schemeClr>
                </a:solidFill>
                <a:latin typeface="Calibri" panose="020F0502020204030204" pitchFamily="34" charset="0"/>
                <a:cs typeface="Calibri" panose="020F0502020204030204" pitchFamily="34" charset="0"/>
              </a:rPr>
              <a:t>t</a:t>
            </a:r>
            <a:r>
              <a:rPr lang="pt-BR" altLang="pt-BR" baseline="-25000" dirty="0" err="1">
                <a:solidFill>
                  <a:schemeClr val="accent6">
                    <a:lumMod val="50000"/>
                  </a:schemeClr>
                </a:solidFill>
                <a:latin typeface="Calibri" panose="020F0502020204030204" pitchFamily="34" charset="0"/>
                <a:cs typeface="Calibri" panose="020F0502020204030204" pitchFamily="34" charset="0"/>
              </a:rPr>
              <a:t>o</a:t>
            </a:r>
            <a:r>
              <a:rPr lang="pt-BR" altLang="pt-BR" dirty="0">
                <a:solidFill>
                  <a:schemeClr val="accent6">
                    <a:lumMod val="50000"/>
                  </a:schemeClr>
                </a:solidFill>
                <a:latin typeface="Calibri" panose="020F0502020204030204" pitchFamily="34" charset="0"/>
                <a:cs typeface="Calibri" panose="020F0502020204030204" pitchFamily="34" charset="0"/>
              </a:rPr>
              <a:t>, </a:t>
            </a:r>
            <a:r>
              <a:rPr lang="pt-BR" altLang="pt-BR" dirty="0" err="1">
                <a:solidFill>
                  <a:schemeClr val="accent6">
                    <a:lumMod val="50000"/>
                  </a:schemeClr>
                </a:solidFill>
                <a:latin typeface="Calibri" panose="020F0502020204030204" pitchFamily="34" charset="0"/>
                <a:cs typeface="Calibri" panose="020F0502020204030204" pitchFamily="34" charset="0"/>
              </a:rPr>
              <a:t>t</a:t>
            </a:r>
            <a:r>
              <a:rPr lang="pt-BR" altLang="pt-BR" baseline="-25000" dirty="0" err="1">
                <a:solidFill>
                  <a:schemeClr val="accent6">
                    <a:lumMod val="50000"/>
                  </a:schemeClr>
                </a:solidFill>
                <a:latin typeface="Calibri" panose="020F0502020204030204" pitchFamily="34" charset="0"/>
                <a:cs typeface="Calibri" panose="020F0502020204030204" pitchFamily="34" charset="0"/>
              </a:rPr>
              <a:t>m</a:t>
            </a:r>
            <a:r>
              <a:rPr lang="pt-BR" altLang="pt-BR" dirty="0">
                <a:solidFill>
                  <a:schemeClr val="accent6">
                    <a:lumMod val="50000"/>
                  </a:schemeClr>
                </a:solidFill>
                <a:latin typeface="Calibri" panose="020F0502020204030204" pitchFamily="34" charset="0"/>
                <a:cs typeface="Calibri" panose="020F0502020204030204" pitchFamily="34" charset="0"/>
              </a:rPr>
              <a:t> e </a:t>
            </a:r>
            <a:r>
              <a:rPr lang="pt-BR" altLang="pt-BR" dirty="0" err="1">
                <a:solidFill>
                  <a:schemeClr val="accent6">
                    <a:lumMod val="50000"/>
                  </a:schemeClr>
                </a:solidFill>
                <a:latin typeface="Calibri" panose="020F0502020204030204" pitchFamily="34" charset="0"/>
                <a:cs typeface="Calibri" panose="020F0502020204030204" pitchFamily="34" charset="0"/>
              </a:rPr>
              <a:t>t</a:t>
            </a:r>
            <a:r>
              <a:rPr lang="pt-BR" altLang="pt-BR" baseline="-25000" dirty="0" err="1">
                <a:solidFill>
                  <a:schemeClr val="accent6">
                    <a:lumMod val="50000"/>
                  </a:schemeClr>
                </a:solidFill>
                <a:latin typeface="Calibri" panose="020F0502020204030204" pitchFamily="34" charset="0"/>
                <a:cs typeface="Calibri" panose="020F0502020204030204" pitchFamily="34" charset="0"/>
              </a:rPr>
              <a:t>p</a:t>
            </a:r>
            <a:endParaRPr lang="pt-BR" altLang="pt-BR" dirty="0">
              <a:solidFill>
                <a:schemeClr val="accent6">
                  <a:lumMod val="50000"/>
                </a:schemeClr>
              </a:solidFill>
              <a:latin typeface="Calibri" panose="020F0502020204030204" pitchFamily="34" charset="0"/>
              <a:cs typeface="Calibri" panose="020F0502020204030204" pitchFamily="34" charset="0"/>
            </a:endParaRPr>
          </a:p>
        </p:txBody>
      </p:sp>
      <p:sp>
        <p:nvSpPr>
          <p:cNvPr id="244739" name="Text Box 3">
            <a:extLst>
              <a:ext uri="{FF2B5EF4-FFF2-40B4-BE49-F238E27FC236}">
                <a16:creationId xmlns:a16="http://schemas.microsoft.com/office/drawing/2014/main" id="{83C051E8-24AE-360E-EB30-893A2FA50675}"/>
              </a:ext>
            </a:extLst>
          </p:cNvPr>
          <p:cNvSpPr txBox="1">
            <a:spLocks noChangeArrowheads="1"/>
          </p:cNvSpPr>
          <p:nvPr/>
        </p:nvSpPr>
        <p:spPr bwMode="auto">
          <a:xfrm>
            <a:off x="534553" y="2363932"/>
            <a:ext cx="7556501" cy="2095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400">
                <a:solidFill>
                  <a:schemeClr val="tx1"/>
                </a:solidFill>
                <a:latin typeface="Times New Roman" panose="02020603050405020304" pitchFamily="18" charset="0"/>
              </a:defRPr>
            </a:lvl1pPr>
            <a:lvl2pPr marL="1123950" indent="-457200" algn="ctr">
              <a:defRPr sz="2400">
                <a:solidFill>
                  <a:schemeClr val="tx1"/>
                </a:solidFill>
                <a:latin typeface="Times New Roman" panose="02020603050405020304" pitchFamily="18" charset="0"/>
              </a:defRPr>
            </a:lvl2pPr>
            <a:lvl3pPr marL="1771650" indent="-457200" algn="ctr">
              <a:defRPr sz="2400">
                <a:solidFill>
                  <a:schemeClr val="tx1"/>
                </a:solidFill>
                <a:latin typeface="Times New Roman" panose="02020603050405020304" pitchFamily="18" charset="0"/>
              </a:defRPr>
            </a:lvl3pPr>
            <a:lvl4pPr marL="2419350" indent="-457200" algn="ctr">
              <a:defRPr sz="2400">
                <a:solidFill>
                  <a:schemeClr val="tx1"/>
                </a:solidFill>
                <a:latin typeface="Times New Roman" panose="02020603050405020304" pitchFamily="18" charset="0"/>
              </a:defRPr>
            </a:lvl4pPr>
            <a:lvl5pPr marL="3067050" indent="-457200" algn="ctr">
              <a:defRPr sz="2400">
                <a:solidFill>
                  <a:schemeClr val="tx1"/>
                </a:solidFill>
                <a:latin typeface="Times New Roman" panose="02020603050405020304" pitchFamily="18" charset="0"/>
              </a:defRPr>
            </a:lvl5pPr>
            <a:lvl6pPr marL="3524250" indent="-457200" algn="ctr" eaLnBrk="0" fontAlgn="base" hangingPunct="0">
              <a:spcBef>
                <a:spcPct val="0"/>
              </a:spcBef>
              <a:spcAft>
                <a:spcPct val="0"/>
              </a:spcAft>
              <a:defRPr sz="2400">
                <a:solidFill>
                  <a:schemeClr val="tx1"/>
                </a:solidFill>
                <a:latin typeface="Times New Roman" panose="02020603050405020304" pitchFamily="18" charset="0"/>
              </a:defRPr>
            </a:lvl6pPr>
            <a:lvl7pPr marL="3981450" indent="-457200" algn="ctr" eaLnBrk="0" fontAlgn="base" hangingPunct="0">
              <a:spcBef>
                <a:spcPct val="0"/>
              </a:spcBef>
              <a:spcAft>
                <a:spcPct val="0"/>
              </a:spcAft>
              <a:defRPr sz="2400">
                <a:solidFill>
                  <a:schemeClr val="tx1"/>
                </a:solidFill>
                <a:latin typeface="Times New Roman" panose="02020603050405020304" pitchFamily="18" charset="0"/>
              </a:defRPr>
            </a:lvl7pPr>
            <a:lvl8pPr marL="4438650" indent="-457200" algn="ctr" eaLnBrk="0" fontAlgn="base" hangingPunct="0">
              <a:spcBef>
                <a:spcPct val="0"/>
              </a:spcBef>
              <a:spcAft>
                <a:spcPct val="0"/>
              </a:spcAft>
              <a:defRPr sz="2400">
                <a:solidFill>
                  <a:schemeClr val="tx1"/>
                </a:solidFill>
                <a:latin typeface="Times New Roman" panose="02020603050405020304" pitchFamily="18" charset="0"/>
              </a:defRPr>
            </a:lvl8pPr>
            <a:lvl9pPr marL="4895850" indent="-4572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342900" indent="-342900" algn="l">
              <a:lnSpc>
                <a:spcPct val="120000"/>
              </a:lnSpc>
              <a:spcBef>
                <a:spcPct val="20000"/>
              </a:spcBef>
              <a:buClr>
                <a:schemeClr val="accent6">
                  <a:lumMod val="50000"/>
                </a:schemeClr>
              </a:buClr>
            </a:pPr>
            <a:r>
              <a:rPr lang="pt-PT" altLang="pt-BR" sz="2000" dirty="0">
                <a:solidFill>
                  <a:schemeClr val="accent6">
                    <a:lumMod val="50000"/>
                  </a:schemeClr>
                </a:solidFill>
                <a:latin typeface="Calibri" panose="020F0502020204030204" pitchFamily="34" charset="0"/>
                <a:cs typeface="Calibri" panose="020F0502020204030204" pitchFamily="34" charset="0"/>
              </a:rPr>
              <a:t>Duração Média (tempo esperado):</a:t>
            </a:r>
          </a:p>
          <a:p>
            <a:pPr marL="342900" indent="-342900" algn="l">
              <a:lnSpc>
                <a:spcPct val="120000"/>
              </a:lnSpc>
              <a:spcBef>
                <a:spcPct val="20000"/>
              </a:spcBef>
              <a:buClr>
                <a:schemeClr val="accent6">
                  <a:lumMod val="50000"/>
                </a:schemeClr>
              </a:buClr>
            </a:pPr>
            <a:endParaRPr lang="pt-PT" altLang="pt-BR" sz="2000" dirty="0">
              <a:solidFill>
                <a:schemeClr val="accent6">
                  <a:lumMod val="50000"/>
                </a:schemeClr>
              </a:solidFill>
              <a:latin typeface="Arial" panose="020B0604020202020204" pitchFamily="34" charset="0"/>
            </a:endParaRPr>
          </a:p>
          <a:p>
            <a:pPr marL="342900" indent="-342900" algn="l">
              <a:lnSpc>
                <a:spcPct val="120000"/>
              </a:lnSpc>
              <a:spcBef>
                <a:spcPct val="20000"/>
              </a:spcBef>
              <a:buClr>
                <a:schemeClr val="accent6">
                  <a:lumMod val="50000"/>
                </a:schemeClr>
              </a:buClr>
            </a:pPr>
            <a:r>
              <a:rPr lang="pt-PT" altLang="pt-BR" sz="2000" dirty="0">
                <a:solidFill>
                  <a:schemeClr val="accent6">
                    <a:lumMod val="50000"/>
                  </a:schemeClr>
                </a:solidFill>
                <a:latin typeface="Calibri" panose="020F0502020204030204" pitchFamily="34" charset="0"/>
                <a:cs typeface="Calibri" panose="020F0502020204030204" pitchFamily="34" charset="0"/>
              </a:rPr>
              <a:t>Notar que a estimativa da duração mais provável (t</a:t>
            </a:r>
            <a:r>
              <a:rPr lang="pt-PT" altLang="pt-BR" sz="2000" baseline="-25000" dirty="0">
                <a:solidFill>
                  <a:schemeClr val="accent6">
                    <a:lumMod val="50000"/>
                  </a:schemeClr>
                </a:solidFill>
                <a:latin typeface="Calibri" panose="020F0502020204030204" pitchFamily="34" charset="0"/>
                <a:cs typeface="Calibri" panose="020F0502020204030204" pitchFamily="34" charset="0"/>
              </a:rPr>
              <a:t>m</a:t>
            </a:r>
            <a:r>
              <a:rPr lang="pt-PT" altLang="pt-BR" sz="2000" dirty="0">
                <a:solidFill>
                  <a:schemeClr val="accent6">
                    <a:lumMod val="50000"/>
                  </a:schemeClr>
                </a:solidFill>
                <a:latin typeface="Calibri" panose="020F0502020204030204" pitchFamily="34" charset="0"/>
                <a:cs typeface="Calibri" panose="020F0502020204030204" pitchFamily="34" charset="0"/>
              </a:rPr>
              <a:t>) tem “peso” 4 enquanto as estimativas t</a:t>
            </a:r>
            <a:r>
              <a:rPr lang="pt-PT" altLang="pt-BR" sz="2000" baseline="-25000" dirty="0">
                <a:solidFill>
                  <a:schemeClr val="accent6">
                    <a:lumMod val="50000"/>
                  </a:schemeClr>
                </a:solidFill>
                <a:latin typeface="Calibri" panose="020F0502020204030204" pitchFamily="34" charset="0"/>
                <a:cs typeface="Calibri" panose="020F0502020204030204" pitchFamily="34" charset="0"/>
              </a:rPr>
              <a:t>o</a:t>
            </a:r>
            <a:r>
              <a:rPr lang="pt-PT" altLang="pt-BR" sz="2000" dirty="0">
                <a:solidFill>
                  <a:schemeClr val="accent6">
                    <a:lumMod val="50000"/>
                  </a:schemeClr>
                </a:solidFill>
                <a:latin typeface="Calibri" panose="020F0502020204030204" pitchFamily="34" charset="0"/>
                <a:cs typeface="Calibri" panose="020F0502020204030204" pitchFamily="34" charset="0"/>
              </a:rPr>
              <a:t> e t</a:t>
            </a:r>
            <a:r>
              <a:rPr lang="pt-PT" altLang="pt-BR" sz="2000" baseline="-25000" dirty="0">
                <a:solidFill>
                  <a:schemeClr val="accent6">
                    <a:lumMod val="50000"/>
                  </a:schemeClr>
                </a:solidFill>
                <a:latin typeface="Calibri" panose="020F0502020204030204" pitchFamily="34" charset="0"/>
                <a:cs typeface="Calibri" panose="020F0502020204030204" pitchFamily="34" charset="0"/>
              </a:rPr>
              <a:t>p</a:t>
            </a:r>
            <a:r>
              <a:rPr lang="pt-PT" altLang="pt-BR" sz="2000" dirty="0">
                <a:solidFill>
                  <a:schemeClr val="accent6">
                    <a:lumMod val="50000"/>
                  </a:schemeClr>
                </a:solidFill>
                <a:latin typeface="Calibri" panose="020F0502020204030204" pitchFamily="34" charset="0"/>
                <a:cs typeface="Calibri" panose="020F0502020204030204" pitchFamily="34" charset="0"/>
              </a:rPr>
              <a:t> têm peso “1”</a:t>
            </a:r>
          </a:p>
          <a:p>
            <a:pPr marL="342900" indent="-342900" algn="l">
              <a:lnSpc>
                <a:spcPct val="120000"/>
              </a:lnSpc>
              <a:spcBef>
                <a:spcPct val="20000"/>
              </a:spcBef>
              <a:buClr>
                <a:schemeClr val="accent6">
                  <a:lumMod val="50000"/>
                </a:schemeClr>
              </a:buClr>
            </a:pPr>
            <a:endParaRPr lang="pt-PT" altLang="pt-BR" sz="2000" dirty="0">
              <a:solidFill>
                <a:schemeClr val="accent6">
                  <a:lumMod val="50000"/>
                </a:schemeClr>
              </a:solidFill>
              <a:latin typeface="Comic Sans MS" panose="030F0702030302020204" pitchFamily="66" charset="0"/>
            </a:endParaRPr>
          </a:p>
        </p:txBody>
      </p:sp>
      <p:sp>
        <p:nvSpPr>
          <p:cNvPr id="244741" name="Text Box 5">
            <a:extLst>
              <a:ext uri="{FF2B5EF4-FFF2-40B4-BE49-F238E27FC236}">
                <a16:creationId xmlns:a16="http://schemas.microsoft.com/office/drawing/2014/main" id="{8E589BA1-AD88-D50F-F729-21DCD911DEF3}"/>
              </a:ext>
            </a:extLst>
          </p:cNvPr>
          <p:cNvSpPr txBox="1">
            <a:spLocks noChangeArrowheads="1"/>
          </p:cNvSpPr>
          <p:nvPr/>
        </p:nvSpPr>
        <p:spPr bwMode="auto">
          <a:xfrm>
            <a:off x="607291" y="4447309"/>
            <a:ext cx="8416636" cy="2095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400">
                <a:solidFill>
                  <a:schemeClr val="tx1"/>
                </a:solidFill>
                <a:latin typeface="Times New Roman" panose="02020603050405020304" pitchFamily="18" charset="0"/>
              </a:defRPr>
            </a:lvl1pPr>
            <a:lvl2pPr marL="1123950" indent="-457200" algn="ctr">
              <a:defRPr sz="2400">
                <a:solidFill>
                  <a:schemeClr val="tx1"/>
                </a:solidFill>
                <a:latin typeface="Times New Roman" panose="02020603050405020304" pitchFamily="18" charset="0"/>
              </a:defRPr>
            </a:lvl2pPr>
            <a:lvl3pPr marL="1771650" indent="-457200" algn="ctr">
              <a:defRPr sz="2400">
                <a:solidFill>
                  <a:schemeClr val="tx1"/>
                </a:solidFill>
                <a:latin typeface="Times New Roman" panose="02020603050405020304" pitchFamily="18" charset="0"/>
              </a:defRPr>
            </a:lvl3pPr>
            <a:lvl4pPr marL="2419350" indent="-457200" algn="ctr">
              <a:defRPr sz="2400">
                <a:solidFill>
                  <a:schemeClr val="tx1"/>
                </a:solidFill>
                <a:latin typeface="Times New Roman" panose="02020603050405020304" pitchFamily="18" charset="0"/>
              </a:defRPr>
            </a:lvl4pPr>
            <a:lvl5pPr marL="3067050" indent="-457200" algn="ctr">
              <a:defRPr sz="2400">
                <a:solidFill>
                  <a:schemeClr val="tx1"/>
                </a:solidFill>
                <a:latin typeface="Times New Roman" panose="02020603050405020304" pitchFamily="18" charset="0"/>
              </a:defRPr>
            </a:lvl5pPr>
            <a:lvl6pPr marL="3524250" indent="-457200" algn="ctr" eaLnBrk="0" fontAlgn="base" hangingPunct="0">
              <a:spcBef>
                <a:spcPct val="0"/>
              </a:spcBef>
              <a:spcAft>
                <a:spcPct val="0"/>
              </a:spcAft>
              <a:defRPr sz="2400">
                <a:solidFill>
                  <a:schemeClr val="tx1"/>
                </a:solidFill>
                <a:latin typeface="Times New Roman" panose="02020603050405020304" pitchFamily="18" charset="0"/>
              </a:defRPr>
            </a:lvl6pPr>
            <a:lvl7pPr marL="3981450" indent="-457200" algn="ctr" eaLnBrk="0" fontAlgn="base" hangingPunct="0">
              <a:spcBef>
                <a:spcPct val="0"/>
              </a:spcBef>
              <a:spcAft>
                <a:spcPct val="0"/>
              </a:spcAft>
              <a:defRPr sz="2400">
                <a:solidFill>
                  <a:schemeClr val="tx1"/>
                </a:solidFill>
                <a:latin typeface="Times New Roman" panose="02020603050405020304" pitchFamily="18" charset="0"/>
              </a:defRPr>
            </a:lvl7pPr>
            <a:lvl8pPr marL="4438650" indent="-457200" algn="ctr" eaLnBrk="0" fontAlgn="base" hangingPunct="0">
              <a:spcBef>
                <a:spcPct val="0"/>
              </a:spcBef>
              <a:spcAft>
                <a:spcPct val="0"/>
              </a:spcAft>
              <a:defRPr sz="2400">
                <a:solidFill>
                  <a:schemeClr val="tx1"/>
                </a:solidFill>
                <a:latin typeface="Times New Roman" panose="02020603050405020304" pitchFamily="18" charset="0"/>
              </a:defRPr>
            </a:lvl8pPr>
            <a:lvl9pPr marL="4895850" indent="-4572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just">
              <a:lnSpc>
                <a:spcPct val="120000"/>
              </a:lnSpc>
              <a:spcBef>
                <a:spcPct val="20000"/>
              </a:spcBef>
              <a:buClr>
                <a:schemeClr val="accent6">
                  <a:lumMod val="50000"/>
                </a:schemeClr>
              </a:buClr>
            </a:pPr>
            <a:r>
              <a:rPr lang="pt-PT" altLang="pt-BR" sz="2000" dirty="0">
                <a:solidFill>
                  <a:schemeClr val="accent6">
                    <a:lumMod val="50000"/>
                  </a:schemeClr>
                </a:solidFill>
                <a:latin typeface="Calibri" panose="020F0502020204030204" pitchFamily="34" charset="0"/>
                <a:cs typeface="Calibri" panose="020F0502020204030204" pitchFamily="34" charset="0"/>
              </a:rPr>
              <a:t>  Variância associada:</a:t>
            </a:r>
          </a:p>
          <a:p>
            <a:pPr algn="just">
              <a:lnSpc>
                <a:spcPct val="120000"/>
              </a:lnSpc>
              <a:spcBef>
                <a:spcPct val="20000"/>
              </a:spcBef>
              <a:buClr>
                <a:schemeClr val="accent6">
                  <a:lumMod val="50000"/>
                </a:schemeClr>
              </a:buClr>
            </a:pPr>
            <a:endParaRPr lang="pt-PT" altLang="pt-BR" sz="2000" dirty="0">
              <a:solidFill>
                <a:schemeClr val="accent6">
                  <a:lumMod val="50000"/>
                </a:schemeClr>
              </a:solidFill>
              <a:latin typeface="Calibri" panose="020F0502020204030204" pitchFamily="34" charset="0"/>
              <a:cs typeface="Calibri" panose="020F0502020204030204" pitchFamily="34" charset="0"/>
            </a:endParaRPr>
          </a:p>
          <a:p>
            <a:pPr algn="just">
              <a:lnSpc>
                <a:spcPct val="120000"/>
              </a:lnSpc>
              <a:spcBef>
                <a:spcPct val="20000"/>
              </a:spcBef>
              <a:buClr>
                <a:schemeClr val="accent6">
                  <a:lumMod val="50000"/>
                </a:schemeClr>
              </a:buClr>
            </a:pPr>
            <a:r>
              <a:rPr lang="pt-PT" altLang="pt-BR" sz="2000" dirty="0">
                <a:solidFill>
                  <a:schemeClr val="accent6">
                    <a:lumMod val="50000"/>
                  </a:schemeClr>
                </a:solidFill>
                <a:latin typeface="Calibri" panose="020F0502020204030204" pitchFamily="34" charset="0"/>
                <a:cs typeface="Calibri" panose="020F0502020204030204" pitchFamily="34" charset="0"/>
              </a:rPr>
              <a:t>  Notar que o desvio padrão do tempo esperado é um sexto do intervalo entre as estimativas pessimista e optimista</a:t>
            </a:r>
          </a:p>
          <a:p>
            <a:pPr algn="just">
              <a:lnSpc>
                <a:spcPct val="120000"/>
              </a:lnSpc>
              <a:spcBef>
                <a:spcPct val="20000"/>
              </a:spcBef>
              <a:buClr>
                <a:schemeClr val="accent6">
                  <a:lumMod val="50000"/>
                </a:schemeClr>
              </a:buClr>
            </a:pPr>
            <a:endParaRPr lang="pt-PT" altLang="pt-BR" sz="2000" dirty="0">
              <a:solidFill>
                <a:schemeClr val="accent6">
                  <a:lumMod val="50000"/>
                </a:schemeClr>
              </a:solidFill>
              <a:latin typeface="Calibri" panose="020F0502020204030204" pitchFamily="34" charset="0"/>
              <a:cs typeface="Calibri" panose="020F0502020204030204" pitchFamily="34" charset="0"/>
            </a:endParaRPr>
          </a:p>
        </p:txBody>
      </p:sp>
      <p:graphicFrame>
        <p:nvGraphicFramePr>
          <p:cNvPr id="244743" name="Object 7">
            <a:extLst>
              <a:ext uri="{FF2B5EF4-FFF2-40B4-BE49-F238E27FC236}">
                <a16:creationId xmlns:a16="http://schemas.microsoft.com/office/drawing/2014/main" id="{A401B0B8-01EE-D997-5E0C-08C574501844}"/>
              </a:ext>
            </a:extLst>
          </p:cNvPr>
          <p:cNvGraphicFramePr>
            <a:graphicFrameLocks noChangeAspect="1"/>
          </p:cNvGraphicFramePr>
          <p:nvPr>
            <p:extLst>
              <p:ext uri="{D42A27DB-BD31-4B8C-83A1-F6EECF244321}">
                <p14:modId xmlns:p14="http://schemas.microsoft.com/office/powerpoint/2010/main" val="3935018335"/>
              </p:ext>
            </p:extLst>
          </p:nvPr>
        </p:nvGraphicFramePr>
        <p:xfrm>
          <a:off x="4849090" y="2244436"/>
          <a:ext cx="2438400" cy="925513"/>
        </p:xfrm>
        <a:graphic>
          <a:graphicData uri="http://schemas.openxmlformats.org/presentationml/2006/ole">
            <mc:AlternateContent xmlns:mc="http://schemas.openxmlformats.org/markup-compatibility/2006">
              <mc:Choice xmlns:v="urn:schemas-microsoft-com:vml" Requires="v">
                <p:oleObj name="Equation" r:id="rId2" imgW="1104900" imgH="419100" progId="Equation.3">
                  <p:embed/>
                </p:oleObj>
              </mc:Choice>
              <mc:Fallback>
                <p:oleObj name="Equation" r:id="rId2" imgW="1104900" imgH="419100" progId="Equation.3">
                  <p:embed/>
                  <p:pic>
                    <p:nvPicPr>
                      <p:cNvPr id="244743" name="Object 7">
                        <a:extLst>
                          <a:ext uri="{FF2B5EF4-FFF2-40B4-BE49-F238E27FC236}">
                            <a16:creationId xmlns:a16="http://schemas.microsoft.com/office/drawing/2014/main" id="{A401B0B8-01EE-D997-5E0C-08C574501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090" y="2244436"/>
                        <a:ext cx="2438400" cy="925513"/>
                      </a:xfrm>
                      <a:prstGeom prst="rect">
                        <a:avLst/>
                      </a:prstGeom>
                      <a:solidFill>
                        <a:schemeClr val="bg2">
                          <a:lumMod val="20000"/>
                          <a:lumOff val="80000"/>
                        </a:schemeClr>
                      </a:solidFill>
                      <a:ln>
                        <a:solidFill>
                          <a:schemeClr val="bg1">
                            <a:lumMod val="65000"/>
                          </a:schemeClr>
                        </a:solidFill>
                      </a:ln>
                      <a:effectLst/>
                    </p:spPr>
                  </p:pic>
                </p:oleObj>
              </mc:Fallback>
            </mc:AlternateContent>
          </a:graphicData>
        </a:graphic>
      </p:graphicFrame>
      <p:graphicFrame>
        <p:nvGraphicFramePr>
          <p:cNvPr id="244745" name="Object 9">
            <a:extLst>
              <a:ext uri="{FF2B5EF4-FFF2-40B4-BE49-F238E27FC236}">
                <a16:creationId xmlns:a16="http://schemas.microsoft.com/office/drawing/2014/main" id="{59D06F37-A58F-65FA-3392-A323DF3BE2B2}"/>
              </a:ext>
            </a:extLst>
          </p:cNvPr>
          <p:cNvGraphicFramePr>
            <a:graphicFrameLocks noChangeAspect="1"/>
          </p:cNvGraphicFramePr>
          <p:nvPr>
            <p:extLst>
              <p:ext uri="{D42A27DB-BD31-4B8C-83A1-F6EECF244321}">
                <p14:modId xmlns:p14="http://schemas.microsoft.com/office/powerpoint/2010/main" val="750025706"/>
              </p:ext>
            </p:extLst>
          </p:nvPr>
        </p:nvGraphicFramePr>
        <p:xfrm>
          <a:off x="3512127" y="4296786"/>
          <a:ext cx="1981200" cy="1016000"/>
        </p:xfrm>
        <a:graphic>
          <a:graphicData uri="http://schemas.openxmlformats.org/presentationml/2006/ole">
            <mc:AlternateContent xmlns:mc="http://schemas.openxmlformats.org/markup-compatibility/2006">
              <mc:Choice xmlns:v="urn:schemas-microsoft-com:vml" Requires="v">
                <p:oleObj name="Equation" r:id="rId4" imgW="990600" imgH="508000" progId="Equation.3">
                  <p:embed/>
                </p:oleObj>
              </mc:Choice>
              <mc:Fallback>
                <p:oleObj name="Equation" r:id="rId4" imgW="990600" imgH="508000" progId="Equation.3">
                  <p:embed/>
                  <p:pic>
                    <p:nvPicPr>
                      <p:cNvPr id="244745" name="Object 9">
                        <a:extLst>
                          <a:ext uri="{FF2B5EF4-FFF2-40B4-BE49-F238E27FC236}">
                            <a16:creationId xmlns:a16="http://schemas.microsoft.com/office/drawing/2014/main" id="{59D06F37-A58F-65FA-3392-A323DF3BE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2127" y="4296786"/>
                        <a:ext cx="1981200" cy="1016000"/>
                      </a:xfrm>
                      <a:prstGeom prst="rect">
                        <a:avLst/>
                      </a:prstGeom>
                      <a:solidFill>
                        <a:schemeClr val="bg2">
                          <a:lumMod val="20000"/>
                          <a:lumOff val="80000"/>
                        </a:schemeClr>
                      </a:solidFill>
                      <a:ln>
                        <a:solidFill>
                          <a:schemeClr val="bg1">
                            <a:lumMod val="65000"/>
                          </a:schemeClr>
                        </a:solidFill>
                      </a:ln>
                      <a:effectLst/>
                    </p:spPr>
                  </p:pic>
                </p:oleObj>
              </mc:Fallback>
            </mc:AlternateContent>
          </a:graphicData>
        </a:graphic>
      </p:graphicFrame>
      <p:sp>
        <p:nvSpPr>
          <p:cNvPr id="9" name="Rectangle 2">
            <a:extLst>
              <a:ext uri="{FF2B5EF4-FFF2-40B4-BE49-F238E27FC236}">
                <a16:creationId xmlns:a16="http://schemas.microsoft.com/office/drawing/2014/main" id="{9C3CAD48-E6E8-2005-94D9-D298245C1C86}"/>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iterate type="lt">
                                    <p:tmPct val="100000"/>
                                  </p:iterate>
                                  <p:childTnLst>
                                    <p:set>
                                      <p:cBhvr>
                                        <p:cTn id="6" dur="1" fill="hold">
                                          <p:stCondLst>
                                            <p:cond delay="0"/>
                                          </p:stCondLst>
                                        </p:cTn>
                                        <p:tgtEl>
                                          <p:spTgt spid="244739"/>
                                        </p:tgtEl>
                                        <p:attrNameLst>
                                          <p:attrName>style.visibility</p:attrName>
                                        </p:attrNameLst>
                                      </p:cBhvr>
                                      <p:to>
                                        <p:strVal val="visible"/>
                                      </p:to>
                                    </p:set>
                                    <p:animEffect transition="in" filter="dissolve">
                                      <p:cBhvr>
                                        <p:cTn id="7" dur="75"/>
                                        <p:tgtEl>
                                          <p:spTgt spid="244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nodeType="clickEffect">
                                  <p:stCondLst>
                                    <p:cond delay="0"/>
                                  </p:stCondLst>
                                  <p:childTnLst>
                                    <p:set>
                                      <p:cBhvr>
                                        <p:cTn id="11" dur="1" fill="hold">
                                          <p:stCondLst>
                                            <p:cond delay="0"/>
                                          </p:stCondLst>
                                        </p:cTn>
                                        <p:tgtEl>
                                          <p:spTgt spid="244743"/>
                                        </p:tgtEl>
                                        <p:attrNameLst>
                                          <p:attrName>style.visibility</p:attrName>
                                        </p:attrNameLst>
                                      </p:cBhvr>
                                      <p:to>
                                        <p:strVal val="visible"/>
                                      </p:to>
                                    </p:set>
                                    <p:anim calcmode="lin" valueType="num">
                                      <p:cBhvr>
                                        <p:cTn id="12" dur="1000" fill="hold"/>
                                        <p:tgtEl>
                                          <p:spTgt spid="244743"/>
                                        </p:tgtEl>
                                        <p:attrNameLst>
                                          <p:attrName>ppt_w</p:attrName>
                                        </p:attrNameLst>
                                      </p:cBhvr>
                                      <p:tavLst>
                                        <p:tav tm="0">
                                          <p:val>
                                            <p:fltVal val="0"/>
                                          </p:val>
                                        </p:tav>
                                        <p:tav tm="100000">
                                          <p:val>
                                            <p:strVal val="#ppt_w"/>
                                          </p:val>
                                        </p:tav>
                                      </p:tavLst>
                                    </p:anim>
                                    <p:anim calcmode="lin" valueType="num">
                                      <p:cBhvr>
                                        <p:cTn id="13" dur="1000" fill="hold"/>
                                        <p:tgtEl>
                                          <p:spTgt spid="244743"/>
                                        </p:tgtEl>
                                        <p:attrNameLst>
                                          <p:attrName>ppt_h</p:attrName>
                                        </p:attrNameLst>
                                      </p:cBhvr>
                                      <p:tavLst>
                                        <p:tav tm="0">
                                          <p:val>
                                            <p:fltVal val="0"/>
                                          </p:val>
                                        </p:tav>
                                        <p:tav tm="100000">
                                          <p:val>
                                            <p:strVal val="#ppt_h"/>
                                          </p:val>
                                        </p:tav>
                                      </p:tavLst>
                                    </p:anim>
                                    <p:anim calcmode="lin" valueType="num">
                                      <p:cBhvr>
                                        <p:cTn id="14" dur="1000" fill="hold"/>
                                        <p:tgtEl>
                                          <p:spTgt spid="24474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4474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iterate type="lt">
                                    <p:tmPct val="100000"/>
                                  </p:iterate>
                                  <p:childTnLst>
                                    <p:set>
                                      <p:cBhvr>
                                        <p:cTn id="19" dur="1" fill="hold">
                                          <p:stCondLst>
                                            <p:cond delay="0"/>
                                          </p:stCondLst>
                                        </p:cTn>
                                        <p:tgtEl>
                                          <p:spTgt spid="244741"/>
                                        </p:tgtEl>
                                        <p:attrNameLst>
                                          <p:attrName>style.visibility</p:attrName>
                                        </p:attrNameLst>
                                      </p:cBhvr>
                                      <p:to>
                                        <p:strVal val="visible"/>
                                      </p:to>
                                    </p:set>
                                    <p:animEffect transition="in" filter="dissolve">
                                      <p:cBhvr>
                                        <p:cTn id="20" dur="75"/>
                                        <p:tgtEl>
                                          <p:spTgt spid="24474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5" presetClass="entr" presetSubtype="0" fill="hold" nodeType="clickEffect">
                                  <p:stCondLst>
                                    <p:cond delay="0"/>
                                  </p:stCondLst>
                                  <p:childTnLst>
                                    <p:set>
                                      <p:cBhvr>
                                        <p:cTn id="24" dur="1" fill="hold">
                                          <p:stCondLst>
                                            <p:cond delay="0"/>
                                          </p:stCondLst>
                                        </p:cTn>
                                        <p:tgtEl>
                                          <p:spTgt spid="244745"/>
                                        </p:tgtEl>
                                        <p:attrNameLst>
                                          <p:attrName>style.visibility</p:attrName>
                                        </p:attrNameLst>
                                      </p:cBhvr>
                                      <p:to>
                                        <p:strVal val="visible"/>
                                      </p:to>
                                    </p:set>
                                    <p:anim calcmode="lin" valueType="num">
                                      <p:cBhvr>
                                        <p:cTn id="25" dur="1000" fill="hold"/>
                                        <p:tgtEl>
                                          <p:spTgt spid="244745"/>
                                        </p:tgtEl>
                                        <p:attrNameLst>
                                          <p:attrName>ppt_w</p:attrName>
                                        </p:attrNameLst>
                                      </p:cBhvr>
                                      <p:tavLst>
                                        <p:tav tm="0">
                                          <p:val>
                                            <p:fltVal val="0"/>
                                          </p:val>
                                        </p:tav>
                                        <p:tav tm="100000">
                                          <p:val>
                                            <p:strVal val="#ppt_w"/>
                                          </p:val>
                                        </p:tav>
                                      </p:tavLst>
                                    </p:anim>
                                    <p:anim calcmode="lin" valueType="num">
                                      <p:cBhvr>
                                        <p:cTn id="26" dur="1000" fill="hold"/>
                                        <p:tgtEl>
                                          <p:spTgt spid="244745"/>
                                        </p:tgtEl>
                                        <p:attrNameLst>
                                          <p:attrName>ppt_h</p:attrName>
                                        </p:attrNameLst>
                                      </p:cBhvr>
                                      <p:tavLst>
                                        <p:tav tm="0">
                                          <p:val>
                                            <p:fltVal val="0"/>
                                          </p:val>
                                        </p:tav>
                                        <p:tav tm="100000">
                                          <p:val>
                                            <p:strVal val="#ppt_h"/>
                                          </p:val>
                                        </p:tav>
                                      </p:tavLst>
                                    </p:anim>
                                    <p:anim calcmode="lin" valueType="num">
                                      <p:cBhvr>
                                        <p:cTn id="27" dur="1000" fill="hold"/>
                                        <p:tgtEl>
                                          <p:spTgt spid="24474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24474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autoUpdateAnimBg="0"/>
      <p:bldP spid="24474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3404" y="1084201"/>
            <a:ext cx="8681977" cy="2701305"/>
          </a:xfrm>
          <a:prstGeom prst="rect">
            <a:avLst/>
          </a:prstGeom>
        </p:spPr>
        <p:txBody>
          <a:bodyPr vert="horz" wrap="square" lIns="0" tIns="10085" rIns="0" bIns="0" rtlCol="0">
            <a:spAutoFit/>
          </a:bodyPr>
          <a:lstStyle/>
          <a:p>
            <a:pPr marL="360363" marR="4483" indent="-349250">
              <a:spcBef>
                <a:spcPts val="79"/>
              </a:spcBef>
            </a:pPr>
            <a:r>
              <a:rPr lang="pt-BR" sz="3200" dirty="0">
                <a:solidFill>
                  <a:srgbClr val="002060"/>
                </a:solidFill>
              </a:rPr>
              <a:t>Rotina </a:t>
            </a:r>
            <a:r>
              <a:rPr lang="pt-BR" sz="3200" spc="-4" dirty="0">
                <a:solidFill>
                  <a:srgbClr val="002060"/>
                </a:solidFill>
              </a:rPr>
              <a:t>de </a:t>
            </a:r>
            <a:r>
              <a:rPr lang="pt-BR" sz="3200" dirty="0">
                <a:solidFill>
                  <a:srgbClr val="002060"/>
                </a:solidFill>
              </a:rPr>
              <a:t> </a:t>
            </a:r>
            <a:r>
              <a:rPr lang="pt-BR" sz="3200" spc="-9" dirty="0">
                <a:solidFill>
                  <a:srgbClr val="002060"/>
                </a:solidFill>
              </a:rPr>
              <a:t>P</a:t>
            </a:r>
            <a:r>
              <a:rPr lang="pt-BR" sz="3200" dirty="0">
                <a:solidFill>
                  <a:srgbClr val="002060"/>
                </a:solidFill>
              </a:rPr>
              <a:t>l</a:t>
            </a:r>
            <a:r>
              <a:rPr lang="pt-BR" sz="3200" spc="-4" dirty="0">
                <a:solidFill>
                  <a:srgbClr val="002060"/>
                </a:solidFill>
              </a:rPr>
              <a:t>ane</a:t>
            </a:r>
            <a:r>
              <a:rPr lang="pt-BR" sz="3200" dirty="0">
                <a:solidFill>
                  <a:srgbClr val="002060"/>
                </a:solidFill>
              </a:rPr>
              <a:t>j</a:t>
            </a:r>
            <a:r>
              <a:rPr lang="pt-BR" sz="3200" spc="-4" dirty="0">
                <a:solidFill>
                  <a:srgbClr val="002060"/>
                </a:solidFill>
              </a:rPr>
              <a:t>a</a:t>
            </a:r>
            <a:r>
              <a:rPr lang="pt-BR" sz="3200" dirty="0">
                <a:solidFill>
                  <a:srgbClr val="002060"/>
                </a:solidFill>
              </a:rPr>
              <a:t>m</a:t>
            </a:r>
            <a:r>
              <a:rPr lang="pt-BR" sz="3200" spc="-4" dirty="0">
                <a:solidFill>
                  <a:srgbClr val="002060"/>
                </a:solidFill>
              </a:rPr>
              <a:t>en</a:t>
            </a:r>
            <a:r>
              <a:rPr lang="pt-BR" sz="3200" spc="9" dirty="0">
                <a:solidFill>
                  <a:srgbClr val="002060"/>
                </a:solidFill>
              </a:rPr>
              <a:t>t</a:t>
            </a:r>
            <a:r>
              <a:rPr lang="pt-BR" sz="3200" dirty="0">
                <a:solidFill>
                  <a:srgbClr val="002060"/>
                </a:solidFill>
              </a:rPr>
              <a:t>o</a:t>
            </a:r>
          </a:p>
          <a:p>
            <a:pPr marL="720725" marR="4483" lvl="1" indent="-185738">
              <a:spcBef>
                <a:spcPts val="79"/>
              </a:spcBef>
            </a:pPr>
            <a:r>
              <a:rPr lang="pt-BR" sz="2824" spc="-9" dirty="0">
                <a:solidFill>
                  <a:srgbClr val="326599"/>
                </a:solidFill>
                <a:latin typeface="Arial MT"/>
                <a:cs typeface="Arial MT"/>
              </a:rPr>
              <a:t> </a:t>
            </a:r>
            <a:r>
              <a:rPr sz="2800" spc="-9" dirty="0">
                <a:solidFill>
                  <a:schemeClr val="tx1">
                    <a:lumMod val="95000"/>
                    <a:lumOff val="5000"/>
                  </a:schemeClr>
                </a:solidFill>
                <a:latin typeface="Arial MT"/>
                <a:cs typeface="Arial MT"/>
              </a:rPr>
              <a:t>O </a:t>
            </a:r>
            <a:r>
              <a:rPr sz="2800" spc="-4" dirty="0">
                <a:solidFill>
                  <a:schemeClr val="tx1">
                    <a:lumMod val="95000"/>
                    <a:lumOff val="5000"/>
                  </a:schemeClr>
                </a:solidFill>
                <a:latin typeface="Arial MT"/>
                <a:cs typeface="Arial MT"/>
              </a:rPr>
              <a:t>setor de planejamento recebe as </a:t>
            </a:r>
            <a:r>
              <a:rPr sz="2800" dirty="0">
                <a:solidFill>
                  <a:schemeClr val="tx1">
                    <a:lumMod val="95000"/>
                    <a:lumOff val="5000"/>
                  </a:schemeClr>
                </a:solidFill>
                <a:latin typeface="Arial MT"/>
                <a:cs typeface="Arial MT"/>
              </a:rPr>
              <a:t> </a:t>
            </a:r>
            <a:r>
              <a:rPr sz="2800" spc="-4" dirty="0">
                <a:solidFill>
                  <a:schemeClr val="tx1">
                    <a:lumMod val="95000"/>
                    <a:lumOff val="5000"/>
                  </a:schemeClr>
                </a:solidFill>
                <a:latin typeface="Arial MT"/>
                <a:cs typeface="Arial MT"/>
              </a:rPr>
              <a:t>requisições de </a:t>
            </a:r>
            <a:r>
              <a:rPr sz="2800" dirty="0">
                <a:solidFill>
                  <a:schemeClr val="tx1">
                    <a:lumMod val="95000"/>
                    <a:lumOff val="5000"/>
                  </a:schemeClr>
                </a:solidFill>
                <a:latin typeface="Arial MT"/>
                <a:cs typeface="Arial MT"/>
              </a:rPr>
              <a:t>serviços, analisa </a:t>
            </a:r>
            <a:r>
              <a:rPr sz="2800" spc="-4" dirty="0">
                <a:solidFill>
                  <a:schemeClr val="tx1">
                    <a:lumMod val="95000"/>
                    <a:lumOff val="5000"/>
                  </a:schemeClr>
                </a:solidFill>
                <a:latin typeface="Arial MT"/>
                <a:cs typeface="Arial MT"/>
              </a:rPr>
              <a:t>o que e </a:t>
            </a:r>
            <a:r>
              <a:rPr sz="2800" dirty="0">
                <a:solidFill>
                  <a:schemeClr val="tx1">
                    <a:lumMod val="95000"/>
                    <a:lumOff val="5000"/>
                  </a:schemeClr>
                </a:solidFill>
                <a:latin typeface="Arial MT"/>
                <a:cs typeface="Arial MT"/>
              </a:rPr>
              <a:t> </a:t>
            </a:r>
            <a:r>
              <a:rPr sz="2800" spc="-4" dirty="0">
                <a:solidFill>
                  <a:schemeClr val="tx1">
                    <a:lumMod val="95000"/>
                    <a:lumOff val="5000"/>
                  </a:schemeClr>
                </a:solidFill>
                <a:latin typeface="Arial MT"/>
                <a:cs typeface="Arial MT"/>
              </a:rPr>
              <a:t>como deve ser feito, quais as </a:t>
            </a:r>
            <a:r>
              <a:rPr sz="2800" dirty="0">
                <a:solidFill>
                  <a:schemeClr val="tx1">
                    <a:lumMod val="95000"/>
                    <a:lumOff val="5000"/>
                  </a:schemeClr>
                </a:solidFill>
                <a:latin typeface="Arial MT"/>
                <a:cs typeface="Arial MT"/>
              </a:rPr>
              <a:t> </a:t>
            </a:r>
            <a:r>
              <a:rPr sz="2800" spc="-4" dirty="0">
                <a:solidFill>
                  <a:schemeClr val="tx1">
                    <a:lumMod val="95000"/>
                    <a:lumOff val="5000"/>
                  </a:schemeClr>
                </a:solidFill>
                <a:latin typeface="Arial MT"/>
                <a:cs typeface="Arial MT"/>
              </a:rPr>
              <a:t>especialidades e </a:t>
            </a:r>
            <a:r>
              <a:rPr sz="2800" spc="-9" dirty="0">
                <a:solidFill>
                  <a:schemeClr val="tx1">
                    <a:lumMod val="95000"/>
                    <a:lumOff val="5000"/>
                  </a:schemeClr>
                </a:solidFill>
                <a:latin typeface="Arial MT"/>
                <a:cs typeface="Arial MT"/>
              </a:rPr>
              <a:t>grupos </a:t>
            </a:r>
            <a:r>
              <a:rPr sz="2800" dirty="0">
                <a:solidFill>
                  <a:schemeClr val="tx1">
                    <a:lumMod val="95000"/>
                    <a:lumOff val="5000"/>
                  </a:schemeClr>
                </a:solidFill>
                <a:latin typeface="Arial MT"/>
                <a:cs typeface="Arial MT"/>
              </a:rPr>
              <a:t>envolvidos, </a:t>
            </a:r>
            <a:r>
              <a:rPr sz="2800" spc="-4" dirty="0">
                <a:solidFill>
                  <a:schemeClr val="tx1">
                    <a:lumMod val="95000"/>
                    <a:lumOff val="5000"/>
                  </a:schemeClr>
                </a:solidFill>
                <a:latin typeface="Arial MT"/>
                <a:cs typeface="Arial MT"/>
              </a:rPr>
              <a:t>e os </a:t>
            </a:r>
            <a:r>
              <a:rPr sz="2800" dirty="0">
                <a:solidFill>
                  <a:schemeClr val="tx1">
                    <a:lumMod val="95000"/>
                    <a:lumOff val="5000"/>
                  </a:schemeClr>
                </a:solidFill>
                <a:latin typeface="Arial MT"/>
                <a:cs typeface="Arial MT"/>
              </a:rPr>
              <a:t> </a:t>
            </a:r>
            <a:r>
              <a:rPr sz="2800" spc="-4" dirty="0">
                <a:solidFill>
                  <a:schemeClr val="tx1">
                    <a:lumMod val="95000"/>
                    <a:lumOff val="5000"/>
                  </a:schemeClr>
                </a:solidFill>
                <a:latin typeface="Arial MT"/>
                <a:cs typeface="Arial MT"/>
              </a:rPr>
              <a:t>materiais</a:t>
            </a:r>
            <a:r>
              <a:rPr sz="2800" spc="-40" dirty="0">
                <a:solidFill>
                  <a:schemeClr val="tx1">
                    <a:lumMod val="95000"/>
                    <a:lumOff val="5000"/>
                  </a:schemeClr>
                </a:solidFill>
                <a:latin typeface="Arial MT"/>
                <a:cs typeface="Arial MT"/>
              </a:rPr>
              <a:t> </a:t>
            </a:r>
            <a:r>
              <a:rPr sz="2800" spc="-4" dirty="0">
                <a:solidFill>
                  <a:schemeClr val="tx1">
                    <a:lumMod val="95000"/>
                    <a:lumOff val="5000"/>
                  </a:schemeClr>
                </a:solidFill>
                <a:latin typeface="Arial MT"/>
                <a:cs typeface="Arial MT"/>
              </a:rPr>
              <a:t>e</a:t>
            </a:r>
            <a:r>
              <a:rPr sz="2800" dirty="0">
                <a:solidFill>
                  <a:schemeClr val="tx1">
                    <a:lumMod val="95000"/>
                    <a:lumOff val="5000"/>
                  </a:schemeClr>
                </a:solidFill>
                <a:latin typeface="Arial MT"/>
                <a:cs typeface="Arial MT"/>
              </a:rPr>
              <a:t> </a:t>
            </a:r>
            <a:r>
              <a:rPr sz="2800" spc="-9" dirty="0">
                <a:solidFill>
                  <a:schemeClr val="tx1">
                    <a:lumMod val="95000"/>
                    <a:lumOff val="5000"/>
                  </a:schemeClr>
                </a:solidFill>
                <a:latin typeface="Arial MT"/>
                <a:cs typeface="Arial MT"/>
              </a:rPr>
              <a:t>ferramentas</a:t>
            </a:r>
            <a:r>
              <a:rPr sz="2800" spc="4" dirty="0">
                <a:solidFill>
                  <a:schemeClr val="tx1">
                    <a:lumMod val="95000"/>
                    <a:lumOff val="5000"/>
                  </a:schemeClr>
                </a:solidFill>
                <a:latin typeface="Arial MT"/>
                <a:cs typeface="Arial MT"/>
              </a:rPr>
              <a:t> </a:t>
            </a:r>
            <a:r>
              <a:rPr sz="2800" spc="-4" dirty="0">
                <a:solidFill>
                  <a:schemeClr val="tx1">
                    <a:lumMod val="95000"/>
                    <a:lumOff val="5000"/>
                  </a:schemeClr>
                </a:solidFill>
                <a:latin typeface="Arial MT"/>
                <a:cs typeface="Arial MT"/>
              </a:rPr>
              <a:t>a</a:t>
            </a:r>
            <a:r>
              <a:rPr sz="2800" dirty="0">
                <a:solidFill>
                  <a:schemeClr val="tx1">
                    <a:lumMod val="95000"/>
                    <a:lumOff val="5000"/>
                  </a:schemeClr>
                </a:solidFill>
                <a:latin typeface="Arial MT"/>
                <a:cs typeface="Arial MT"/>
              </a:rPr>
              <a:t> </a:t>
            </a:r>
            <a:r>
              <a:rPr sz="2800" spc="-4" dirty="0" err="1">
                <a:solidFill>
                  <a:schemeClr val="tx1">
                    <a:lumMod val="95000"/>
                    <a:lumOff val="5000"/>
                  </a:schemeClr>
                </a:solidFill>
                <a:latin typeface="Arial MT"/>
                <a:cs typeface="Arial MT"/>
              </a:rPr>
              <a:t>serem</a:t>
            </a:r>
            <a:r>
              <a:rPr sz="2800" dirty="0">
                <a:solidFill>
                  <a:schemeClr val="tx1">
                    <a:lumMod val="95000"/>
                    <a:lumOff val="5000"/>
                  </a:schemeClr>
                </a:solidFill>
                <a:latin typeface="Arial MT"/>
                <a:cs typeface="Arial MT"/>
              </a:rPr>
              <a:t> </a:t>
            </a:r>
            <a:r>
              <a:rPr sz="2800" dirty="0" err="1">
                <a:solidFill>
                  <a:schemeClr val="tx1">
                    <a:lumMod val="95000"/>
                    <a:lumOff val="5000"/>
                  </a:schemeClr>
                </a:solidFill>
                <a:latin typeface="Arial MT"/>
                <a:cs typeface="Arial MT"/>
              </a:rPr>
              <a:t>utili</a:t>
            </a:r>
            <a:r>
              <a:rPr lang="pt-BR" sz="2800" dirty="0">
                <a:solidFill>
                  <a:schemeClr val="tx1">
                    <a:lumMod val="95000"/>
                    <a:lumOff val="5000"/>
                  </a:schemeClr>
                </a:solidFill>
                <a:latin typeface="Arial MT"/>
                <a:cs typeface="Arial MT"/>
              </a:rPr>
              <a:t>z</a:t>
            </a:r>
            <a:r>
              <a:rPr sz="2800" dirty="0" err="1">
                <a:solidFill>
                  <a:schemeClr val="tx1">
                    <a:lumMod val="95000"/>
                    <a:lumOff val="5000"/>
                  </a:schemeClr>
                </a:solidFill>
                <a:latin typeface="Arial MT"/>
                <a:cs typeface="Arial MT"/>
              </a:rPr>
              <a:t>ados</a:t>
            </a:r>
            <a:r>
              <a:rPr sz="2800" dirty="0">
                <a:solidFill>
                  <a:schemeClr val="tx1">
                    <a:lumMod val="95000"/>
                    <a:lumOff val="5000"/>
                  </a:schemeClr>
                </a:solidFill>
                <a:latin typeface="Arial MT"/>
                <a:cs typeface="Arial MT"/>
              </a:rPr>
              <a:t>.</a:t>
            </a:r>
            <a:endParaRPr lang="pt-BR" sz="2800" dirty="0">
              <a:solidFill>
                <a:schemeClr val="tx1">
                  <a:lumMod val="95000"/>
                  <a:lumOff val="5000"/>
                </a:schemeClr>
              </a:solidFill>
              <a:latin typeface="Arial MT"/>
              <a:cs typeface="Arial MT"/>
            </a:endParaRPr>
          </a:p>
          <a:p>
            <a:pPr marL="720725" marR="4483" lvl="1" indent="-185738">
              <a:spcBef>
                <a:spcPts val="79"/>
              </a:spcBef>
            </a:pPr>
            <a:r>
              <a:rPr lang="pt-BR" sz="2800" dirty="0">
                <a:solidFill>
                  <a:schemeClr val="tx1">
                    <a:lumMod val="95000"/>
                    <a:lumOff val="5000"/>
                  </a:schemeClr>
                </a:solidFill>
                <a:latin typeface="Arial MT"/>
                <a:cs typeface="Arial MT"/>
              </a:rPr>
              <a:t> </a:t>
            </a:r>
            <a:r>
              <a:rPr sz="2800" dirty="0">
                <a:solidFill>
                  <a:schemeClr val="tx1">
                    <a:lumMod val="95000"/>
                    <a:lumOff val="5000"/>
                  </a:schemeClr>
                </a:solidFill>
                <a:latin typeface="Arial MT"/>
                <a:cs typeface="Arial MT"/>
              </a:rPr>
              <a:t>Is</a:t>
            </a:r>
            <a:r>
              <a:rPr lang="pt-BR" sz="2800" dirty="0">
                <a:solidFill>
                  <a:schemeClr val="tx1">
                    <a:lumMod val="95000"/>
                    <a:lumOff val="5000"/>
                  </a:schemeClr>
                </a:solidFill>
                <a:latin typeface="Arial MT"/>
                <a:cs typeface="Arial MT"/>
              </a:rPr>
              <a:t>s</a:t>
            </a:r>
            <a:r>
              <a:rPr sz="2800" dirty="0">
                <a:solidFill>
                  <a:schemeClr val="tx1">
                    <a:lumMod val="95000"/>
                    <a:lumOff val="5000"/>
                  </a:schemeClr>
                </a:solidFill>
                <a:latin typeface="Arial MT"/>
                <a:cs typeface="Arial MT"/>
              </a:rPr>
              <a:t>o</a:t>
            </a:r>
            <a:r>
              <a:rPr sz="2800" spc="-31" dirty="0">
                <a:solidFill>
                  <a:schemeClr val="tx1">
                    <a:lumMod val="95000"/>
                    <a:lumOff val="5000"/>
                  </a:schemeClr>
                </a:solidFill>
                <a:latin typeface="Arial MT"/>
                <a:cs typeface="Arial MT"/>
              </a:rPr>
              <a:t> </a:t>
            </a:r>
            <a:r>
              <a:rPr sz="2800" spc="-4" dirty="0">
                <a:solidFill>
                  <a:schemeClr val="tx1">
                    <a:lumMod val="95000"/>
                    <a:lumOff val="5000"/>
                  </a:schemeClr>
                </a:solidFill>
                <a:latin typeface="Arial MT"/>
                <a:cs typeface="Arial MT"/>
              </a:rPr>
              <a:t>resulta no</a:t>
            </a:r>
            <a:r>
              <a:rPr sz="2800" spc="-9" dirty="0">
                <a:solidFill>
                  <a:schemeClr val="tx1">
                    <a:lumMod val="95000"/>
                    <a:lumOff val="5000"/>
                  </a:schemeClr>
                </a:solidFill>
                <a:latin typeface="Arial MT"/>
                <a:cs typeface="Arial MT"/>
              </a:rPr>
              <a:t> </a:t>
            </a:r>
            <a:r>
              <a:rPr sz="2800" spc="-4" dirty="0">
                <a:solidFill>
                  <a:schemeClr val="tx1">
                    <a:lumMod val="95000"/>
                    <a:lumOff val="5000"/>
                  </a:schemeClr>
                </a:solidFill>
                <a:latin typeface="Arial MT"/>
                <a:cs typeface="Arial MT"/>
              </a:rPr>
              <a:t>plano</a:t>
            </a:r>
            <a:r>
              <a:rPr sz="2800" spc="-26" dirty="0">
                <a:solidFill>
                  <a:schemeClr val="tx1">
                    <a:lumMod val="95000"/>
                    <a:lumOff val="5000"/>
                  </a:schemeClr>
                </a:solidFill>
                <a:latin typeface="Arial MT"/>
                <a:cs typeface="Arial MT"/>
              </a:rPr>
              <a:t> </a:t>
            </a:r>
            <a:r>
              <a:rPr sz="2800" spc="-4" dirty="0">
                <a:solidFill>
                  <a:schemeClr val="tx1">
                    <a:lumMod val="95000"/>
                    <a:lumOff val="5000"/>
                  </a:schemeClr>
                </a:solidFill>
                <a:latin typeface="Arial MT"/>
                <a:cs typeface="Arial MT"/>
              </a:rPr>
              <a:t>de</a:t>
            </a:r>
            <a:r>
              <a:rPr sz="2800" spc="-9" dirty="0">
                <a:solidFill>
                  <a:schemeClr val="tx1">
                    <a:lumMod val="95000"/>
                    <a:lumOff val="5000"/>
                  </a:schemeClr>
                </a:solidFill>
                <a:latin typeface="Arial MT"/>
                <a:cs typeface="Arial MT"/>
              </a:rPr>
              <a:t> </a:t>
            </a:r>
            <a:r>
              <a:rPr sz="2800" spc="-4" dirty="0">
                <a:solidFill>
                  <a:schemeClr val="tx1">
                    <a:lumMod val="95000"/>
                    <a:lumOff val="5000"/>
                  </a:schemeClr>
                </a:solidFill>
                <a:latin typeface="Arial MT"/>
                <a:cs typeface="Arial MT"/>
              </a:rPr>
              <a:t>operações.</a:t>
            </a:r>
            <a:endParaRPr sz="2800" dirty="0">
              <a:solidFill>
                <a:schemeClr val="tx1">
                  <a:lumMod val="95000"/>
                  <a:lumOff val="5000"/>
                </a:schemeClr>
              </a:solidFill>
              <a:latin typeface="Arial MT"/>
              <a:cs typeface="Arial MT"/>
            </a:endParaRPr>
          </a:p>
        </p:txBody>
      </p:sp>
      <p:sp>
        <p:nvSpPr>
          <p:cNvPr id="4" name="Rectangle 2">
            <a:extLst>
              <a:ext uri="{FF2B5EF4-FFF2-40B4-BE49-F238E27FC236}">
                <a16:creationId xmlns:a16="http://schemas.microsoft.com/office/drawing/2014/main" id="{AC2F9167-B866-1D03-188C-402974CEA163}"/>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C91F08D1-C374-080F-ADDA-5B158D8D5612}"/>
              </a:ext>
            </a:extLst>
          </p:cNvPr>
          <p:cNvSpPr txBox="1">
            <a:spLocks noChangeArrowheads="1"/>
          </p:cNvSpPr>
          <p:nvPr/>
        </p:nvSpPr>
        <p:spPr bwMode="auto">
          <a:xfrm>
            <a:off x="83561" y="854363"/>
            <a:ext cx="754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pt-PT" altLang="pt-BR" sz="2800" dirty="0">
                <a:solidFill>
                  <a:schemeClr val="accent6">
                    <a:lumMod val="50000"/>
                  </a:schemeClr>
                </a:solidFill>
                <a:latin typeface="Calibri" panose="020F0502020204030204" pitchFamily="34" charset="0"/>
                <a:cs typeface="Calibri" panose="020F0502020204030204" pitchFamily="34" charset="0"/>
              </a:rPr>
              <a:t>PERT – Rede AOA (Atividades no Arco)</a:t>
            </a:r>
          </a:p>
        </p:txBody>
      </p:sp>
      <p:sp>
        <p:nvSpPr>
          <p:cNvPr id="248840" name="Text Box 8">
            <a:extLst>
              <a:ext uri="{FF2B5EF4-FFF2-40B4-BE49-F238E27FC236}">
                <a16:creationId xmlns:a16="http://schemas.microsoft.com/office/drawing/2014/main" id="{CA8EC940-7808-4AB1-5F53-8D1EEDB88299}"/>
              </a:ext>
            </a:extLst>
          </p:cNvPr>
          <p:cNvSpPr txBox="1">
            <a:spLocks noChangeArrowheads="1"/>
          </p:cNvSpPr>
          <p:nvPr/>
        </p:nvSpPr>
        <p:spPr bwMode="auto">
          <a:xfrm>
            <a:off x="316347" y="4583545"/>
            <a:ext cx="870758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442913" lvl="1" indent="-266700" algn="just">
              <a:spcBef>
                <a:spcPts val="600"/>
              </a:spcBef>
              <a:spcAft>
                <a:spcPts val="600"/>
              </a:spcAft>
            </a:pPr>
            <a:r>
              <a:rPr lang="pt-BR" altLang="pt-BR" sz="2000" dirty="0">
                <a:solidFill>
                  <a:schemeClr val="accent6">
                    <a:lumMod val="50000"/>
                  </a:schemeClr>
                </a:solidFill>
                <a:latin typeface="Calibri" panose="020F0502020204030204" pitchFamily="34" charset="0"/>
                <a:cs typeface="Calibri" panose="020F0502020204030204" pitchFamily="34" charset="0"/>
              </a:rPr>
              <a:t>As atividades são desenhadas com a indicação do “tempo esperado e variância associada” por esta ordem;</a:t>
            </a:r>
          </a:p>
          <a:p>
            <a:pPr marL="442913" lvl="1" indent="-266700" algn="just">
              <a:spcBef>
                <a:spcPts val="600"/>
              </a:spcBef>
              <a:spcAft>
                <a:spcPts val="600"/>
              </a:spcAft>
            </a:pPr>
            <a:r>
              <a:rPr lang="pt-BR" altLang="pt-BR" sz="2000" dirty="0">
                <a:solidFill>
                  <a:schemeClr val="accent6">
                    <a:lumMod val="50000"/>
                  </a:schemeClr>
                </a:solidFill>
                <a:latin typeface="Calibri" panose="020F0502020204030204" pitchFamily="34" charset="0"/>
                <a:cs typeface="Calibri" panose="020F0502020204030204" pitchFamily="34" charset="0"/>
              </a:rPr>
              <a:t>A atividade (1-5) tem a duração média (tempo esperado) de 7.8 dias com variância associada de 0.8 dias</a:t>
            </a:r>
            <a:r>
              <a:rPr lang="pt-BR" altLang="pt-BR" sz="2000" baseline="30000" dirty="0">
                <a:solidFill>
                  <a:schemeClr val="accent6">
                    <a:lumMod val="50000"/>
                  </a:schemeClr>
                </a:solidFill>
                <a:latin typeface="Calibri" panose="020F0502020204030204" pitchFamily="34" charset="0"/>
                <a:cs typeface="Calibri" panose="020F0502020204030204" pitchFamily="34" charset="0"/>
              </a:rPr>
              <a:t>2</a:t>
            </a:r>
            <a:r>
              <a:rPr lang="pt-BR" altLang="pt-BR" sz="2000" dirty="0">
                <a:solidFill>
                  <a:schemeClr val="accent6">
                    <a:lumMod val="50000"/>
                  </a:schemeClr>
                </a:solidFill>
                <a:latin typeface="Calibri" panose="020F0502020204030204" pitchFamily="34" charset="0"/>
                <a:cs typeface="Calibri" panose="020F0502020204030204" pitchFamily="34" charset="0"/>
              </a:rPr>
              <a:t>;</a:t>
            </a:r>
            <a:endParaRPr lang="pt-BR" altLang="pt-BR" sz="2000" baseline="30000" dirty="0">
              <a:solidFill>
                <a:schemeClr val="accent6">
                  <a:lumMod val="50000"/>
                </a:schemeClr>
              </a:solidFill>
              <a:latin typeface="Calibri" panose="020F0502020204030204" pitchFamily="34" charset="0"/>
              <a:cs typeface="Calibri" panose="020F0502020204030204" pitchFamily="34" charset="0"/>
            </a:endParaRPr>
          </a:p>
          <a:p>
            <a:pPr marL="442913" lvl="1" indent="-266700" algn="just">
              <a:spcBef>
                <a:spcPts val="600"/>
              </a:spcBef>
              <a:spcAft>
                <a:spcPts val="600"/>
              </a:spcAft>
            </a:pPr>
            <a:r>
              <a:rPr lang="pt-BR" altLang="pt-BR" sz="2000" dirty="0">
                <a:solidFill>
                  <a:schemeClr val="accent6">
                    <a:lumMod val="50000"/>
                  </a:schemeClr>
                </a:solidFill>
                <a:latin typeface="Calibri" panose="020F0502020204030204" pitchFamily="34" charset="0"/>
                <a:cs typeface="Calibri" panose="020F0502020204030204" pitchFamily="34" charset="0"/>
              </a:rPr>
              <a:t>A atividade (10-35) tem a duração de 24 dias (determinística).</a:t>
            </a:r>
          </a:p>
        </p:txBody>
      </p:sp>
      <p:graphicFrame>
        <p:nvGraphicFramePr>
          <p:cNvPr id="17412" name="Object 9">
            <a:extLst>
              <a:ext uri="{FF2B5EF4-FFF2-40B4-BE49-F238E27FC236}">
                <a16:creationId xmlns:a16="http://schemas.microsoft.com/office/drawing/2014/main" id="{CB617B47-9B16-EACE-9153-3EADBC93ABF1}"/>
              </a:ext>
            </a:extLst>
          </p:cNvPr>
          <p:cNvGraphicFramePr>
            <a:graphicFrameLocks noChangeAspect="1"/>
          </p:cNvGraphicFramePr>
          <p:nvPr>
            <p:extLst>
              <p:ext uri="{D42A27DB-BD31-4B8C-83A1-F6EECF244321}">
                <p14:modId xmlns:p14="http://schemas.microsoft.com/office/powerpoint/2010/main" val="935300225"/>
              </p:ext>
            </p:extLst>
          </p:nvPr>
        </p:nvGraphicFramePr>
        <p:xfrm>
          <a:off x="1028701" y="1300017"/>
          <a:ext cx="7239000" cy="3171825"/>
        </p:xfrm>
        <a:graphic>
          <a:graphicData uri="http://schemas.openxmlformats.org/presentationml/2006/ole">
            <mc:AlternateContent xmlns:mc="http://schemas.openxmlformats.org/markup-compatibility/2006">
              <mc:Choice xmlns:v="urn:schemas-microsoft-com:vml" Requires="v">
                <p:oleObj name="Visio" r:id="rId2" imgW="5003006" imgH="2194798" progId="Visio.Drawing.11">
                  <p:embed/>
                </p:oleObj>
              </mc:Choice>
              <mc:Fallback>
                <p:oleObj name="Visio" r:id="rId2" imgW="5003006" imgH="2194798" progId="Visio.Drawing.11">
                  <p:embed/>
                  <p:pic>
                    <p:nvPicPr>
                      <p:cNvPr id="17412" name="Object 9">
                        <a:extLst>
                          <a:ext uri="{FF2B5EF4-FFF2-40B4-BE49-F238E27FC236}">
                            <a16:creationId xmlns:a16="http://schemas.microsoft.com/office/drawing/2014/main" id="{CB617B47-9B16-EACE-9153-3EADBC93A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1" y="1300017"/>
                        <a:ext cx="723900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2">
            <a:extLst>
              <a:ext uri="{FF2B5EF4-FFF2-40B4-BE49-F238E27FC236}">
                <a16:creationId xmlns:a16="http://schemas.microsoft.com/office/drawing/2014/main" id="{92DD706A-A1F3-E3CC-65C9-86C281EC8F29}"/>
              </a:ext>
            </a:extLst>
          </p:cNvPr>
          <p:cNvSpPr txBox="1">
            <a:spLocks noChangeArrowheads="1"/>
          </p:cNvSpPr>
          <p:nvPr/>
        </p:nvSpPr>
        <p:spPr bwMode="auto">
          <a:xfrm>
            <a:off x="0" y="0"/>
            <a:ext cx="9144000" cy="757382"/>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iterate type="lt">
                                    <p:tmPct val="100000"/>
                                  </p:iterate>
                                  <p:childTnLst>
                                    <p:set>
                                      <p:cBhvr>
                                        <p:cTn id="6" dur="1" fill="hold">
                                          <p:stCondLst>
                                            <p:cond delay="0"/>
                                          </p:stCondLst>
                                        </p:cTn>
                                        <p:tgtEl>
                                          <p:spTgt spid="248840"/>
                                        </p:tgtEl>
                                        <p:attrNameLst>
                                          <p:attrName>style.visibility</p:attrName>
                                        </p:attrNameLst>
                                      </p:cBhvr>
                                      <p:to>
                                        <p:strVal val="visible"/>
                                      </p:to>
                                    </p:set>
                                    <p:animEffect transition="in" filter="dissolve">
                                      <p:cBhvr>
                                        <p:cTn id="7" dur="75"/>
                                        <p:tgtEl>
                                          <p:spTgt spid="248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40"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2E8DC385-286D-D941-6552-26FCCBD262C4}"/>
              </a:ext>
            </a:extLst>
          </p:cNvPr>
          <p:cNvSpPr txBox="1">
            <a:spLocks noChangeArrowheads="1"/>
          </p:cNvSpPr>
          <p:nvPr/>
        </p:nvSpPr>
        <p:spPr bwMode="auto">
          <a:xfrm>
            <a:off x="166255" y="826654"/>
            <a:ext cx="6888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pt-PT" altLang="pt-BR" dirty="0">
                <a:solidFill>
                  <a:schemeClr val="accent6">
                    <a:lumMod val="50000"/>
                  </a:schemeClr>
                </a:solidFill>
                <a:latin typeface="Calibri" panose="020F0502020204030204" pitchFamily="34" charset="0"/>
                <a:cs typeface="Calibri" panose="020F0502020204030204" pitchFamily="34" charset="0"/>
              </a:rPr>
              <a:t>PERT – Rede AOA – Cálculo da Rede</a:t>
            </a:r>
          </a:p>
        </p:txBody>
      </p:sp>
      <p:grpSp>
        <p:nvGrpSpPr>
          <p:cNvPr id="6" name="Agrupar 5">
            <a:extLst>
              <a:ext uri="{FF2B5EF4-FFF2-40B4-BE49-F238E27FC236}">
                <a16:creationId xmlns:a16="http://schemas.microsoft.com/office/drawing/2014/main" id="{1B5FC29F-01AC-3E3E-D4B2-A5FCD73AF36F}"/>
              </a:ext>
            </a:extLst>
          </p:cNvPr>
          <p:cNvGrpSpPr/>
          <p:nvPr/>
        </p:nvGrpSpPr>
        <p:grpSpPr>
          <a:xfrm>
            <a:off x="1228435" y="1420092"/>
            <a:ext cx="7301344" cy="2454275"/>
            <a:chOff x="581892" y="1503220"/>
            <a:chExt cx="7301344" cy="2454275"/>
          </a:xfrm>
        </p:grpSpPr>
        <p:graphicFrame>
          <p:nvGraphicFramePr>
            <p:cNvPr id="18436" name="Object 4">
              <a:extLst>
                <a:ext uri="{FF2B5EF4-FFF2-40B4-BE49-F238E27FC236}">
                  <a16:creationId xmlns:a16="http://schemas.microsoft.com/office/drawing/2014/main" id="{3C39E2F4-A6EC-CD0D-7729-E570472B0DD5}"/>
                </a:ext>
              </a:extLst>
            </p:cNvPr>
            <p:cNvGraphicFramePr>
              <a:graphicFrameLocks noChangeAspect="1"/>
            </p:cNvGraphicFramePr>
            <p:nvPr>
              <p:extLst>
                <p:ext uri="{D42A27DB-BD31-4B8C-83A1-F6EECF244321}">
                  <p14:modId xmlns:p14="http://schemas.microsoft.com/office/powerpoint/2010/main" val="214437576"/>
                </p:ext>
              </p:extLst>
            </p:nvPr>
          </p:nvGraphicFramePr>
          <p:xfrm>
            <a:off x="2282536" y="1503220"/>
            <a:ext cx="5600700" cy="2454275"/>
          </p:xfrm>
          <a:graphic>
            <a:graphicData uri="http://schemas.openxmlformats.org/presentationml/2006/ole">
              <mc:AlternateContent xmlns:mc="http://schemas.openxmlformats.org/markup-compatibility/2006">
                <mc:Choice xmlns:v="urn:schemas-microsoft-com:vml" Requires="v">
                  <p:oleObj name="Visio" r:id="rId2" imgW="5003006" imgH="2194798" progId="Visio.Drawing.11">
                    <p:embed/>
                  </p:oleObj>
                </mc:Choice>
                <mc:Fallback>
                  <p:oleObj name="Visio" r:id="rId2" imgW="5003006" imgH="2194798" progId="Visio.Drawing.11">
                    <p:embed/>
                    <p:pic>
                      <p:nvPicPr>
                        <p:cNvPr id="18436" name="Object 4">
                          <a:extLst>
                            <a:ext uri="{FF2B5EF4-FFF2-40B4-BE49-F238E27FC236}">
                              <a16:creationId xmlns:a16="http://schemas.microsoft.com/office/drawing/2014/main" id="{3C39E2F4-A6EC-CD0D-7729-E570472B0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536" y="1503220"/>
                          <a:ext cx="5600700"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0941" name="Object 61">
              <a:extLst>
                <a:ext uri="{FF2B5EF4-FFF2-40B4-BE49-F238E27FC236}">
                  <a16:creationId xmlns:a16="http://schemas.microsoft.com/office/drawing/2014/main" id="{1EBA297A-0A17-8C8F-22E4-53E53CCD71D4}"/>
                </a:ext>
              </a:extLst>
            </p:cNvPr>
            <p:cNvGraphicFramePr>
              <a:graphicFrameLocks noChangeAspect="1"/>
            </p:cNvGraphicFramePr>
            <p:nvPr>
              <p:extLst>
                <p:ext uri="{D42A27DB-BD31-4B8C-83A1-F6EECF244321}">
                  <p14:modId xmlns:p14="http://schemas.microsoft.com/office/powerpoint/2010/main" val="1409075217"/>
                </p:ext>
              </p:extLst>
            </p:nvPr>
          </p:nvGraphicFramePr>
          <p:xfrm>
            <a:off x="581892" y="2304473"/>
            <a:ext cx="1295400" cy="628650"/>
          </p:xfrm>
          <a:graphic>
            <a:graphicData uri="http://schemas.openxmlformats.org/presentationml/2006/ole">
              <mc:AlternateContent xmlns:mc="http://schemas.openxmlformats.org/markup-compatibility/2006">
                <mc:Choice xmlns:v="urn:schemas-microsoft-com:vml" Requires="v">
                  <p:oleObj name="Visio" r:id="rId4" imgW="1190445" imgH="579408" progId="Visio.Drawing.11">
                    <p:embed/>
                  </p:oleObj>
                </mc:Choice>
                <mc:Fallback>
                  <p:oleObj name="Visio" r:id="rId4" imgW="1190445" imgH="579408" progId="Visio.Drawing.11">
                    <p:embed/>
                    <p:pic>
                      <p:nvPicPr>
                        <p:cNvPr id="250941" name="Object 61">
                          <a:extLst>
                            <a:ext uri="{FF2B5EF4-FFF2-40B4-BE49-F238E27FC236}">
                              <a16:creationId xmlns:a16="http://schemas.microsoft.com/office/drawing/2014/main" id="{1EBA297A-0A17-8C8F-22E4-53E53CCD7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892" y="2304473"/>
                          <a:ext cx="12954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Imagem 3">
              <a:extLst>
                <a:ext uri="{FF2B5EF4-FFF2-40B4-BE49-F238E27FC236}">
                  <a16:creationId xmlns:a16="http://schemas.microsoft.com/office/drawing/2014/main" id="{811A48EF-410A-D124-8614-8E55DB502453}"/>
                </a:ext>
              </a:extLst>
            </p:cNvPr>
            <p:cNvPicPr>
              <a:picLocks noChangeAspect="1"/>
            </p:cNvPicPr>
            <p:nvPr/>
          </p:nvPicPr>
          <p:blipFill>
            <a:blip r:embed="rId6"/>
            <a:stretch>
              <a:fillRect/>
            </a:stretch>
          </p:blipFill>
          <p:spPr>
            <a:xfrm>
              <a:off x="722609" y="2335485"/>
              <a:ext cx="1048603" cy="506012"/>
            </a:xfrm>
            <a:prstGeom prst="rect">
              <a:avLst/>
            </a:prstGeom>
          </p:spPr>
        </p:pic>
      </p:grpSp>
      <p:sp>
        <p:nvSpPr>
          <p:cNvPr id="35" name="Rectangle 2">
            <a:extLst>
              <a:ext uri="{FF2B5EF4-FFF2-40B4-BE49-F238E27FC236}">
                <a16:creationId xmlns:a16="http://schemas.microsoft.com/office/drawing/2014/main" id="{F1E07174-59CD-D5B5-9016-3E3BFFCA3AD9}"/>
              </a:ext>
            </a:extLst>
          </p:cNvPr>
          <p:cNvSpPr txBox="1">
            <a:spLocks noChangeArrowheads="1"/>
          </p:cNvSpPr>
          <p:nvPr/>
        </p:nvSpPr>
        <p:spPr bwMode="auto">
          <a:xfrm>
            <a:off x="0" y="0"/>
            <a:ext cx="9144000" cy="701964"/>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grpSp>
        <p:nvGrpSpPr>
          <p:cNvPr id="12" name="Agrupar 11">
            <a:extLst>
              <a:ext uri="{FF2B5EF4-FFF2-40B4-BE49-F238E27FC236}">
                <a16:creationId xmlns:a16="http://schemas.microsoft.com/office/drawing/2014/main" id="{3A797548-D8AD-65C5-D208-0D846C3887FE}"/>
              </a:ext>
            </a:extLst>
          </p:cNvPr>
          <p:cNvGrpSpPr/>
          <p:nvPr/>
        </p:nvGrpSpPr>
        <p:grpSpPr>
          <a:xfrm>
            <a:off x="713508" y="4447301"/>
            <a:ext cx="6149109" cy="1931298"/>
            <a:chOff x="464126" y="4428829"/>
            <a:chExt cx="6149109" cy="1931298"/>
          </a:xfrm>
        </p:grpSpPr>
        <p:sp>
          <p:nvSpPr>
            <p:cNvPr id="250883" name="Text Box 3">
              <a:extLst>
                <a:ext uri="{FF2B5EF4-FFF2-40B4-BE49-F238E27FC236}">
                  <a16:creationId xmlns:a16="http://schemas.microsoft.com/office/drawing/2014/main" id="{3474A81E-7B18-EAA2-FC61-891ED652164B}"/>
                </a:ext>
              </a:extLst>
            </p:cNvPr>
            <p:cNvSpPr txBox="1">
              <a:spLocks noChangeArrowheads="1"/>
            </p:cNvSpPr>
            <p:nvPr/>
          </p:nvSpPr>
          <p:spPr bwMode="auto">
            <a:xfrm>
              <a:off x="464126" y="4428829"/>
              <a:ext cx="6149109" cy="1931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4650" indent="-374650"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ts val="600"/>
                </a:spcBef>
                <a:spcAft>
                  <a:spcPts val="600"/>
                </a:spcAft>
                <a:buClr>
                  <a:schemeClr val="accent6">
                    <a:lumMod val="50000"/>
                  </a:schemeClr>
                </a:buClr>
              </a:pPr>
              <a:r>
                <a:rPr lang="pt-BR" altLang="pt-BR" sz="1800" dirty="0">
                  <a:solidFill>
                    <a:srgbClr val="FF0000"/>
                  </a:solidFill>
                  <a:latin typeface="Calibri" panose="020F0502020204030204" pitchFamily="34" charset="0"/>
                  <a:cs typeface="Calibri" panose="020F0502020204030204" pitchFamily="34" charset="0"/>
                </a:rPr>
                <a:t> </a:t>
              </a:r>
              <a:r>
                <a:rPr lang="pt-BR" altLang="pt-BR" sz="1800" dirty="0">
                  <a:solidFill>
                    <a:schemeClr val="accent6">
                      <a:lumMod val="50000"/>
                    </a:schemeClr>
                  </a:solidFill>
                  <a:latin typeface="Calibri" panose="020F0502020204030204" pitchFamily="34" charset="0"/>
                  <a:cs typeface="Calibri" panose="020F0502020204030204" pitchFamily="34" charset="0"/>
                </a:rPr>
                <a:t>Na rede PERT associa-se a </a:t>
              </a:r>
              <a:r>
                <a:rPr lang="pt-BR" altLang="pt-BR" sz="1800" u="sng" dirty="0">
                  <a:solidFill>
                    <a:schemeClr val="accent6">
                      <a:lumMod val="50000"/>
                    </a:schemeClr>
                  </a:solidFill>
                  <a:latin typeface="Calibri" panose="020F0502020204030204" pitchFamily="34" charset="0"/>
                  <a:cs typeface="Calibri" panose="020F0502020204030204" pitchFamily="34" charset="0"/>
                </a:rPr>
                <a:t>cada uma das Etapas</a:t>
              </a:r>
              <a:r>
                <a:rPr lang="pt-BR" altLang="pt-BR" sz="1800" dirty="0">
                  <a:solidFill>
                    <a:schemeClr val="accent6">
                      <a:lumMod val="50000"/>
                    </a:schemeClr>
                  </a:solidFill>
                  <a:latin typeface="Calibri" panose="020F0502020204030204" pitchFamily="34" charset="0"/>
                  <a:cs typeface="Calibri" panose="020F0502020204030204" pitchFamily="34" charset="0"/>
                </a:rPr>
                <a:t>:</a:t>
              </a:r>
            </a:p>
            <a:p>
              <a:pPr marL="720000" lvl="1" algn="just">
                <a:spcBef>
                  <a:spcPts val="0"/>
                </a:spcBef>
                <a:spcAft>
                  <a:spcPts val="300"/>
                </a:spcAft>
              </a:pPr>
              <a:r>
                <a:rPr lang="pt-BR" altLang="pt-BR" sz="1400" dirty="0">
                  <a:solidFill>
                    <a:schemeClr val="accent6">
                      <a:lumMod val="50000"/>
                    </a:schemeClr>
                  </a:solidFill>
                  <a:latin typeface="Calibri" panose="020F0502020204030204" pitchFamily="34" charset="0"/>
                  <a:cs typeface="Calibri" panose="020F0502020204030204" pitchFamily="34" charset="0"/>
                </a:rPr>
                <a:t>Tempo Mais Cedo Médio  ( TE )</a:t>
              </a:r>
            </a:p>
            <a:p>
              <a:pPr marL="720000" lvl="1" algn="just">
                <a:spcBef>
                  <a:spcPts val="0"/>
                </a:spcBef>
                <a:spcAft>
                  <a:spcPts val="300"/>
                </a:spcAft>
              </a:pPr>
              <a:r>
                <a:rPr lang="pt-BR" altLang="pt-BR" sz="1400" dirty="0">
                  <a:solidFill>
                    <a:schemeClr val="accent6">
                      <a:lumMod val="50000"/>
                    </a:schemeClr>
                  </a:solidFill>
                  <a:latin typeface="Calibri" panose="020F0502020204030204" pitchFamily="34" charset="0"/>
                  <a:cs typeface="Calibri" panose="020F0502020204030204" pitchFamily="34" charset="0"/>
                </a:rPr>
                <a:t>Variância associada ao Tempo Mais Cedo Médio (</a:t>
              </a:r>
              <a:r>
                <a:rPr lang="pt-BR" altLang="pt-BR" sz="1400" i="1" dirty="0">
                  <a:solidFill>
                    <a:schemeClr val="accent6">
                      <a:lumMod val="50000"/>
                    </a:schemeClr>
                  </a:solidFill>
                  <a:latin typeface="Calibri" panose="020F0502020204030204" pitchFamily="34" charset="0"/>
                  <a:cs typeface="Calibri" panose="020F0502020204030204" pitchFamily="34" charset="0"/>
                </a:rPr>
                <a:t>V</a:t>
              </a:r>
              <a:r>
                <a:rPr lang="pt-BR" altLang="pt-BR" sz="1400" i="1" baseline="-25000" dirty="0">
                  <a:solidFill>
                    <a:schemeClr val="accent6">
                      <a:lumMod val="50000"/>
                    </a:schemeClr>
                  </a:solidFill>
                  <a:latin typeface="Calibri" panose="020F0502020204030204" pitchFamily="34" charset="0"/>
                  <a:cs typeface="Calibri" panose="020F0502020204030204" pitchFamily="34" charset="0"/>
                </a:rPr>
                <a:t>TE</a:t>
              </a:r>
              <a:r>
                <a:rPr lang="pt-BR" altLang="pt-BR" sz="1400" dirty="0">
                  <a:solidFill>
                    <a:schemeClr val="accent6">
                      <a:lumMod val="50000"/>
                    </a:schemeClr>
                  </a:solidFill>
                  <a:latin typeface="Calibri" panose="020F0502020204030204" pitchFamily="34" charset="0"/>
                  <a:cs typeface="Calibri" panose="020F0502020204030204" pitchFamily="34" charset="0"/>
                </a:rPr>
                <a:t> )</a:t>
              </a:r>
            </a:p>
            <a:p>
              <a:pPr marL="720000" lvl="1" algn="just">
                <a:spcBef>
                  <a:spcPts val="0"/>
                </a:spcBef>
                <a:spcAft>
                  <a:spcPts val="300"/>
                </a:spcAft>
              </a:pPr>
              <a:r>
                <a:rPr lang="pt-BR" altLang="pt-BR" sz="1400" dirty="0">
                  <a:solidFill>
                    <a:schemeClr val="accent6">
                      <a:lumMod val="50000"/>
                    </a:schemeClr>
                  </a:solidFill>
                  <a:latin typeface="Calibri" panose="020F0502020204030204" pitchFamily="34" charset="0"/>
                  <a:cs typeface="Calibri" panose="020F0502020204030204" pitchFamily="34" charset="0"/>
                </a:rPr>
                <a:t>Tempo Mais Tarde Médio  ( TL )</a:t>
              </a:r>
            </a:p>
            <a:p>
              <a:pPr marL="720000" lvl="1" algn="just">
                <a:spcBef>
                  <a:spcPts val="0"/>
                </a:spcBef>
                <a:spcAft>
                  <a:spcPts val="300"/>
                </a:spcAft>
              </a:pPr>
              <a:r>
                <a:rPr lang="pt-BR" altLang="pt-BR" sz="1400" dirty="0">
                  <a:solidFill>
                    <a:schemeClr val="accent6">
                      <a:lumMod val="50000"/>
                    </a:schemeClr>
                  </a:solidFill>
                  <a:latin typeface="Calibri" panose="020F0502020204030204" pitchFamily="34" charset="0"/>
                  <a:cs typeface="Calibri" panose="020F0502020204030204" pitchFamily="34" charset="0"/>
                </a:rPr>
                <a:t>Variância associada ao Tempo Mais Tarde Médio  (</a:t>
              </a:r>
              <a:r>
                <a:rPr lang="pt-BR" altLang="pt-BR" sz="1400" i="1" dirty="0">
                  <a:solidFill>
                    <a:schemeClr val="accent6">
                      <a:lumMod val="50000"/>
                    </a:schemeClr>
                  </a:solidFill>
                  <a:latin typeface="Calibri" panose="020F0502020204030204" pitchFamily="34" charset="0"/>
                  <a:cs typeface="Calibri" panose="020F0502020204030204" pitchFamily="34" charset="0"/>
                </a:rPr>
                <a:t>V</a:t>
              </a:r>
              <a:r>
                <a:rPr lang="pt-BR" altLang="pt-BR" sz="1400" i="1" baseline="-25000" dirty="0">
                  <a:solidFill>
                    <a:schemeClr val="accent6">
                      <a:lumMod val="50000"/>
                    </a:schemeClr>
                  </a:solidFill>
                  <a:latin typeface="Calibri" panose="020F0502020204030204" pitchFamily="34" charset="0"/>
                  <a:cs typeface="Calibri" panose="020F0502020204030204" pitchFamily="34" charset="0"/>
                </a:rPr>
                <a:t>TL</a:t>
              </a:r>
              <a:r>
                <a:rPr lang="pt-BR" altLang="pt-BR" sz="1400" dirty="0">
                  <a:solidFill>
                    <a:schemeClr val="accent6">
                      <a:lumMod val="50000"/>
                    </a:schemeClr>
                  </a:solidFill>
                  <a:latin typeface="Calibri" panose="020F0502020204030204" pitchFamily="34" charset="0"/>
                  <a:cs typeface="Calibri" panose="020F0502020204030204" pitchFamily="34" charset="0"/>
                </a:rPr>
                <a:t> )</a:t>
              </a:r>
            </a:p>
            <a:p>
              <a:pPr marL="720000" lvl="1" algn="just">
                <a:spcBef>
                  <a:spcPts val="0"/>
                </a:spcBef>
                <a:spcAft>
                  <a:spcPts val="300"/>
                </a:spcAft>
              </a:pPr>
              <a:r>
                <a:rPr lang="pt-BR" altLang="pt-BR" sz="1400" dirty="0">
                  <a:solidFill>
                    <a:schemeClr val="accent6">
                      <a:lumMod val="50000"/>
                    </a:schemeClr>
                  </a:solidFill>
                  <a:latin typeface="Calibri" panose="020F0502020204030204" pitchFamily="34" charset="0"/>
                  <a:cs typeface="Calibri" panose="020F0502020204030204" pitchFamily="34" charset="0"/>
                </a:rPr>
                <a:t>Folga Média ( F = TL – TE )</a:t>
              </a:r>
            </a:p>
            <a:p>
              <a:pPr marL="720000" lvl="1" algn="just">
                <a:spcBef>
                  <a:spcPts val="0"/>
                </a:spcBef>
                <a:spcAft>
                  <a:spcPts val="300"/>
                </a:spcAft>
              </a:pPr>
              <a:r>
                <a:rPr lang="pt-BR" altLang="pt-BR" sz="1400" dirty="0">
                  <a:solidFill>
                    <a:schemeClr val="accent6">
                      <a:lumMod val="50000"/>
                    </a:schemeClr>
                  </a:solidFill>
                  <a:latin typeface="Calibri" panose="020F0502020204030204" pitchFamily="34" charset="0"/>
                  <a:cs typeface="Calibri" panose="020F0502020204030204" pitchFamily="34" charset="0"/>
                </a:rPr>
                <a:t>Variância associada à Folga Média  (</a:t>
              </a:r>
              <a:r>
                <a:rPr lang="pt-BR" altLang="pt-BR" sz="1400" i="1" dirty="0">
                  <a:solidFill>
                    <a:schemeClr val="accent6">
                      <a:lumMod val="50000"/>
                    </a:schemeClr>
                  </a:solidFill>
                  <a:latin typeface="Calibri" panose="020F0502020204030204" pitchFamily="34" charset="0"/>
                  <a:cs typeface="Calibri" panose="020F0502020204030204" pitchFamily="34" charset="0"/>
                </a:rPr>
                <a:t>V</a:t>
              </a:r>
              <a:r>
                <a:rPr lang="pt-BR" altLang="pt-BR" sz="1400" i="1" baseline="-25000" dirty="0">
                  <a:solidFill>
                    <a:schemeClr val="accent6">
                      <a:lumMod val="50000"/>
                    </a:schemeClr>
                  </a:solidFill>
                  <a:latin typeface="Calibri" panose="020F0502020204030204" pitchFamily="34" charset="0"/>
                  <a:cs typeface="Calibri" panose="020F0502020204030204" pitchFamily="34" charset="0"/>
                </a:rPr>
                <a:t>F</a:t>
              </a:r>
              <a:r>
                <a:rPr lang="pt-BR" altLang="pt-BR" sz="1400" dirty="0">
                  <a:solidFill>
                    <a:schemeClr val="accent6">
                      <a:lumMod val="50000"/>
                    </a:schemeClr>
                  </a:solidFill>
                  <a:latin typeface="Calibri" panose="020F0502020204030204" pitchFamily="34" charset="0"/>
                  <a:cs typeface="Calibri" panose="020F0502020204030204" pitchFamily="34" charset="0"/>
                </a:rPr>
                <a:t>)</a:t>
              </a:r>
              <a:endParaRPr lang="pt-BR" altLang="pt-BR" sz="1400" dirty="0">
                <a:solidFill>
                  <a:srgbClr val="FF0000"/>
                </a:solidFill>
                <a:latin typeface="Comic Sans MS" panose="030F0702030302020204" pitchFamily="66" charset="0"/>
              </a:endParaRPr>
            </a:p>
          </p:txBody>
        </p:sp>
        <p:cxnSp>
          <p:nvCxnSpPr>
            <p:cNvPr id="8" name="Conector reto 7">
              <a:extLst>
                <a:ext uri="{FF2B5EF4-FFF2-40B4-BE49-F238E27FC236}">
                  <a16:creationId xmlns:a16="http://schemas.microsoft.com/office/drawing/2014/main" id="{4DBEF259-6E5D-715A-657B-C0DCB4FA7FD6}"/>
                </a:ext>
              </a:extLst>
            </p:cNvPr>
            <p:cNvCxnSpPr>
              <a:cxnSpLocks/>
            </p:cNvCxnSpPr>
            <p:nvPr/>
          </p:nvCxnSpPr>
          <p:spPr bwMode="auto">
            <a:xfrm>
              <a:off x="3233148" y="4839854"/>
              <a:ext cx="19312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0" name="Conector reto 39">
              <a:extLst>
                <a:ext uri="{FF2B5EF4-FFF2-40B4-BE49-F238E27FC236}">
                  <a16:creationId xmlns:a16="http://schemas.microsoft.com/office/drawing/2014/main" id="{4BEAEF73-8B4B-2AB4-DE30-02502D1F72FE}"/>
                </a:ext>
              </a:extLst>
            </p:cNvPr>
            <p:cNvCxnSpPr>
              <a:cxnSpLocks/>
            </p:cNvCxnSpPr>
            <p:nvPr/>
          </p:nvCxnSpPr>
          <p:spPr bwMode="auto">
            <a:xfrm>
              <a:off x="3247000" y="5352465"/>
              <a:ext cx="19312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1" name="Conector reto 40">
              <a:extLst>
                <a:ext uri="{FF2B5EF4-FFF2-40B4-BE49-F238E27FC236}">
                  <a16:creationId xmlns:a16="http://schemas.microsoft.com/office/drawing/2014/main" id="{2E54085F-8611-4C0D-8721-1A276C1BC311}"/>
                </a:ext>
              </a:extLst>
            </p:cNvPr>
            <p:cNvCxnSpPr>
              <a:cxnSpLocks/>
            </p:cNvCxnSpPr>
            <p:nvPr/>
          </p:nvCxnSpPr>
          <p:spPr bwMode="auto">
            <a:xfrm>
              <a:off x="2508092" y="5851236"/>
              <a:ext cx="19312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2" name="Conector reto 41">
              <a:extLst>
                <a:ext uri="{FF2B5EF4-FFF2-40B4-BE49-F238E27FC236}">
                  <a16:creationId xmlns:a16="http://schemas.microsoft.com/office/drawing/2014/main" id="{2AAA89D4-513B-7056-9A8B-81F7A7A7BDF3}"/>
                </a:ext>
              </a:extLst>
            </p:cNvPr>
            <p:cNvCxnSpPr>
              <a:cxnSpLocks/>
            </p:cNvCxnSpPr>
            <p:nvPr/>
          </p:nvCxnSpPr>
          <p:spPr bwMode="auto">
            <a:xfrm>
              <a:off x="2272147" y="5846619"/>
              <a:ext cx="138546"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3" name="Conector reto 42">
              <a:extLst>
                <a:ext uri="{FF2B5EF4-FFF2-40B4-BE49-F238E27FC236}">
                  <a16:creationId xmlns:a16="http://schemas.microsoft.com/office/drawing/2014/main" id="{524EC76A-410D-7A04-1FE6-C9E975E56515}"/>
                </a:ext>
              </a:extLst>
            </p:cNvPr>
            <p:cNvCxnSpPr>
              <a:cxnSpLocks/>
            </p:cNvCxnSpPr>
            <p:nvPr/>
          </p:nvCxnSpPr>
          <p:spPr bwMode="auto">
            <a:xfrm>
              <a:off x="2867851" y="5851236"/>
              <a:ext cx="175568"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spTree>
  </p:cSld>
  <p:clrMapOvr>
    <a:masterClrMapping/>
  </p:clrMapOvr>
  <p:transition spd="slow">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a:extLst>
              <a:ext uri="{FF2B5EF4-FFF2-40B4-BE49-F238E27FC236}">
                <a16:creationId xmlns:a16="http://schemas.microsoft.com/office/drawing/2014/main" id="{3C68DBEA-463F-77A3-60DF-AF0EC453C425}"/>
              </a:ext>
            </a:extLst>
          </p:cNvPr>
          <p:cNvSpPr>
            <a:spLocks noGrp="1" noChangeArrowheads="1"/>
          </p:cNvSpPr>
          <p:nvPr>
            <p:ph type="body" idx="1"/>
          </p:nvPr>
        </p:nvSpPr>
        <p:spPr>
          <a:xfrm>
            <a:off x="0" y="905164"/>
            <a:ext cx="9079345" cy="3380509"/>
          </a:xfrm>
        </p:spPr>
        <p:txBody>
          <a:bodyPr/>
          <a:lstStyle/>
          <a:p>
            <a:pPr marL="160338" indent="-184150"/>
            <a:r>
              <a:rPr lang="pt-PT" altLang="pt-BR" sz="2000" dirty="0">
                <a:solidFill>
                  <a:srgbClr val="002060"/>
                </a:solidFill>
              </a:rPr>
              <a:t>Planejamento de Projetos com PERT/CPM</a:t>
            </a:r>
          </a:p>
          <a:p>
            <a:pPr marL="536575" lvl="1" indent="-185738"/>
            <a:r>
              <a:rPr lang="pt-PT" altLang="pt-BR" sz="1800" dirty="0">
                <a:solidFill>
                  <a:srgbClr val="002060"/>
                </a:solidFill>
              </a:rPr>
              <a:t>PERT (Program Evaluation and Review Technique)</a:t>
            </a:r>
          </a:p>
          <a:p>
            <a:pPr marL="536575" lvl="1" indent="-185738"/>
            <a:r>
              <a:rPr lang="pt-PT" altLang="pt-BR" sz="1800" dirty="0">
                <a:solidFill>
                  <a:srgbClr val="002060"/>
                </a:solidFill>
              </a:rPr>
              <a:t>CPM (Critical Path Method)</a:t>
            </a:r>
          </a:p>
          <a:p>
            <a:pPr marL="898525" lvl="2"/>
            <a:r>
              <a:rPr lang="pt-PT" altLang="pt-BR" sz="1600" dirty="0">
                <a:solidFill>
                  <a:srgbClr val="002060"/>
                </a:solidFill>
              </a:rPr>
              <a:t>Este método é utilizado para ajudar o planejamento e controle controle de projetos;</a:t>
            </a:r>
          </a:p>
          <a:p>
            <a:pPr marL="898525" lvl="2"/>
            <a:r>
              <a:rPr lang="pt-PT" altLang="pt-BR" sz="1600" dirty="0">
                <a:solidFill>
                  <a:srgbClr val="002060"/>
                </a:solidFill>
              </a:rPr>
              <a:t>Não envolve diretamente a optimização do problema</a:t>
            </a:r>
          </a:p>
          <a:p>
            <a:pPr marL="898525" lvl="2"/>
            <a:r>
              <a:rPr lang="pt-PT" altLang="pt-BR" sz="1600" dirty="0">
                <a:solidFill>
                  <a:srgbClr val="002060"/>
                </a:solidFill>
              </a:rPr>
              <a:t>Como exemplo da utilização do método PERT/CPM podem-se salientar:</a:t>
            </a:r>
          </a:p>
          <a:p>
            <a:pPr marL="895350" lvl="3" indent="0"/>
            <a:r>
              <a:rPr lang="pt-PT" altLang="pt-BR" sz="1400" dirty="0"/>
              <a:t> Construção de edifícios		Pesquisa e desenvolvimento de um novo produto</a:t>
            </a:r>
          </a:p>
          <a:p>
            <a:pPr marL="895350" lvl="3" indent="0"/>
            <a:r>
              <a:rPr lang="pt-PT" altLang="pt-BR" sz="1400" dirty="0"/>
              <a:t> Produção de filmes 		projetos de exploração espacial da NASA</a:t>
            </a:r>
          </a:p>
          <a:p>
            <a:pPr marL="895350" lvl="3" indent="0"/>
            <a:r>
              <a:rPr lang="pt-PT" altLang="pt-BR" sz="1400" dirty="0"/>
              <a:t> Construção de embarcações	projetos governamentais de defesa</a:t>
            </a:r>
          </a:p>
          <a:p>
            <a:pPr marL="895350" lvl="3" indent="0"/>
            <a:r>
              <a:rPr lang="pt-PT" altLang="pt-BR" sz="1400" dirty="0"/>
              <a:t> Projetos de Software		etc.</a:t>
            </a:r>
          </a:p>
          <a:p>
            <a:pPr marL="536575" lvl="1" indent="-185738"/>
            <a:endParaRPr lang="pt-PT" altLang="pt-BR" sz="1600" dirty="0">
              <a:solidFill>
                <a:srgbClr val="002060"/>
              </a:solidFill>
            </a:endParaRPr>
          </a:p>
        </p:txBody>
      </p:sp>
      <p:sp>
        <p:nvSpPr>
          <p:cNvPr id="6" name="Rectangle 2">
            <a:extLst>
              <a:ext uri="{FF2B5EF4-FFF2-40B4-BE49-F238E27FC236}">
                <a16:creationId xmlns:a16="http://schemas.microsoft.com/office/drawing/2014/main" id="{86AD1489-3CA1-375A-007F-EB2BC86A3681}"/>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15971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a:extLst>
              <a:ext uri="{FF2B5EF4-FFF2-40B4-BE49-F238E27FC236}">
                <a16:creationId xmlns:a16="http://schemas.microsoft.com/office/drawing/2014/main" id="{3C68DBEA-463F-77A3-60DF-AF0EC453C425}"/>
              </a:ext>
            </a:extLst>
          </p:cNvPr>
          <p:cNvSpPr>
            <a:spLocks noGrp="1" noChangeArrowheads="1"/>
          </p:cNvSpPr>
          <p:nvPr>
            <p:ph type="body" idx="1"/>
          </p:nvPr>
        </p:nvSpPr>
        <p:spPr>
          <a:xfrm>
            <a:off x="0" y="905164"/>
            <a:ext cx="9079345" cy="5855854"/>
          </a:xfrm>
        </p:spPr>
        <p:txBody>
          <a:bodyPr/>
          <a:lstStyle/>
          <a:p>
            <a:pPr marL="160338" indent="-184150"/>
            <a:r>
              <a:rPr lang="pt-PT" altLang="pt-BR" sz="2000" dirty="0">
                <a:solidFill>
                  <a:srgbClr val="002060"/>
                </a:solidFill>
              </a:rPr>
              <a:t>Planejamento de Projetos com PERT/CPM</a:t>
            </a:r>
          </a:p>
          <a:p>
            <a:pPr marL="536575" lvl="1" indent="-185738"/>
            <a:r>
              <a:rPr lang="pt-PT" altLang="pt-BR" sz="1800" dirty="0">
                <a:solidFill>
                  <a:srgbClr val="002060"/>
                </a:solidFill>
              </a:rPr>
              <a:t>Objetivos</a:t>
            </a:r>
          </a:p>
          <a:p>
            <a:pPr marL="898525" lvl="2"/>
            <a:r>
              <a:rPr lang="pt-PT" altLang="pt-BR" sz="1600" dirty="0">
                <a:solidFill>
                  <a:srgbClr val="002060"/>
                </a:solidFill>
              </a:rPr>
              <a:t>Determinar a probabilidade de cumprir determinados prazos</a:t>
            </a:r>
          </a:p>
          <a:p>
            <a:pPr marL="898525" lvl="2"/>
            <a:r>
              <a:rPr lang="pt-PT" altLang="pt-BR" sz="1600" dirty="0">
                <a:solidFill>
                  <a:srgbClr val="002060"/>
                </a:solidFill>
              </a:rPr>
              <a:t>Identificar quais as tarefas mais problemáticas sobre as quais será necessário exercer maior controle</a:t>
            </a:r>
          </a:p>
          <a:p>
            <a:pPr marL="898525" lvl="2"/>
            <a:r>
              <a:rPr lang="pt-PT" altLang="pt-BR" sz="1600" dirty="0">
                <a:solidFill>
                  <a:srgbClr val="002060"/>
                </a:solidFill>
              </a:rPr>
              <a:t>Avaliar o efeito de algumas alterações na evolução da situação futura</a:t>
            </a:r>
          </a:p>
          <a:p>
            <a:pPr marL="536575" lvl="1" indent="-185738"/>
            <a:r>
              <a:rPr lang="pt-PT" altLang="pt-BR" sz="1800" dirty="0">
                <a:solidFill>
                  <a:srgbClr val="002060"/>
                </a:solidFill>
              </a:rPr>
              <a:t>Graficamente este método utiliza como representação uma Rede de Projeto</a:t>
            </a:r>
          </a:p>
          <a:p>
            <a:pPr marL="898525" lvl="2"/>
            <a:r>
              <a:rPr lang="pt-PT" altLang="pt-BR" sz="1600" dirty="0">
                <a:solidFill>
                  <a:srgbClr val="002060"/>
                </a:solidFill>
              </a:rPr>
              <a:t>Esta rede representa as relações de precedência entre tarefas, de forma a que possa ser avaliada a ordem pela qual devem ser realizadas as tarefas</a:t>
            </a:r>
          </a:p>
          <a:p>
            <a:pPr marL="898525" lvl="2"/>
            <a:r>
              <a:rPr lang="pt-PT" altLang="pt-BR" sz="1600" dirty="0">
                <a:solidFill>
                  <a:srgbClr val="002060"/>
                </a:solidFill>
              </a:rPr>
              <a:t>Cada </a:t>
            </a:r>
            <a:r>
              <a:rPr lang="pt-PT" altLang="pt-BR" sz="1600" b="1" dirty="0">
                <a:solidFill>
                  <a:srgbClr val="002060"/>
                </a:solidFill>
              </a:rPr>
              <a:t>arco</a:t>
            </a:r>
            <a:r>
              <a:rPr lang="pt-PT" altLang="pt-BR" sz="1600" dirty="0">
                <a:solidFill>
                  <a:srgbClr val="002060"/>
                </a:solidFill>
              </a:rPr>
              <a:t> da rede representa uma </a:t>
            </a:r>
            <a:r>
              <a:rPr lang="pt-PT" altLang="pt-BR" sz="1600" b="1" dirty="0">
                <a:solidFill>
                  <a:srgbClr val="002060"/>
                </a:solidFill>
              </a:rPr>
              <a:t>relação de precedência</a:t>
            </a:r>
          </a:p>
          <a:p>
            <a:pPr marL="898525" lvl="2"/>
            <a:r>
              <a:rPr lang="pt-PT" altLang="pt-BR" sz="1600" dirty="0">
                <a:solidFill>
                  <a:srgbClr val="002060"/>
                </a:solidFill>
              </a:rPr>
              <a:t>Cada </a:t>
            </a:r>
            <a:r>
              <a:rPr lang="pt-PT" altLang="pt-BR" sz="1600" b="1" dirty="0">
                <a:solidFill>
                  <a:srgbClr val="002060"/>
                </a:solidFill>
              </a:rPr>
              <a:t>nó</a:t>
            </a:r>
            <a:r>
              <a:rPr lang="pt-PT" altLang="pt-BR" sz="1600" dirty="0">
                <a:solidFill>
                  <a:srgbClr val="002060"/>
                </a:solidFill>
              </a:rPr>
              <a:t> representa um </a:t>
            </a:r>
            <a:r>
              <a:rPr lang="pt-PT" altLang="pt-BR" sz="1600" b="1" dirty="0">
                <a:solidFill>
                  <a:srgbClr val="002060"/>
                </a:solidFill>
              </a:rPr>
              <a:t>atividade</a:t>
            </a:r>
          </a:p>
          <a:p>
            <a:pPr marL="898525" lvl="2"/>
            <a:r>
              <a:rPr lang="pt-PT" altLang="pt-BR" sz="1600" dirty="0">
                <a:solidFill>
                  <a:srgbClr val="002060"/>
                </a:solidFill>
              </a:rPr>
              <a:t>As </a:t>
            </a:r>
            <a:r>
              <a:rPr lang="pt-PT" altLang="pt-BR" sz="1600" b="1" dirty="0">
                <a:solidFill>
                  <a:srgbClr val="002060"/>
                </a:solidFill>
              </a:rPr>
              <a:t>setas</a:t>
            </a:r>
            <a:r>
              <a:rPr lang="pt-PT" altLang="pt-BR" sz="1600" dirty="0">
                <a:solidFill>
                  <a:srgbClr val="002060"/>
                </a:solidFill>
              </a:rPr>
              <a:t> representam a sequência pela qual devem ser completados os eventos</a:t>
            </a:r>
          </a:p>
        </p:txBody>
      </p:sp>
      <p:sp>
        <p:nvSpPr>
          <p:cNvPr id="6" name="Rectangle 2">
            <a:extLst>
              <a:ext uri="{FF2B5EF4-FFF2-40B4-BE49-F238E27FC236}">
                <a16:creationId xmlns:a16="http://schemas.microsoft.com/office/drawing/2014/main" id="{86AD1489-3CA1-375A-007F-EB2BC86A3681}"/>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8462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a:extLst>
              <a:ext uri="{FF2B5EF4-FFF2-40B4-BE49-F238E27FC236}">
                <a16:creationId xmlns:a16="http://schemas.microsoft.com/office/drawing/2014/main" id="{3706A745-E729-E6C9-426F-EEC89C585636}"/>
              </a:ext>
            </a:extLst>
          </p:cNvPr>
          <p:cNvSpPr>
            <a:spLocks noGrp="1" noChangeArrowheads="1"/>
          </p:cNvSpPr>
          <p:nvPr>
            <p:ph type="body" idx="1"/>
          </p:nvPr>
        </p:nvSpPr>
        <p:spPr>
          <a:xfrm>
            <a:off x="79952" y="849890"/>
            <a:ext cx="9064048" cy="2687637"/>
          </a:xfrm>
        </p:spPr>
        <p:txBody>
          <a:bodyPr/>
          <a:lstStyle/>
          <a:p>
            <a:r>
              <a:rPr lang="pt-PT" altLang="pt-BR" sz="2000" dirty="0">
                <a:solidFill>
                  <a:srgbClr val="002060"/>
                </a:solidFill>
              </a:rPr>
              <a:t>Exercício - Exemplo</a:t>
            </a:r>
          </a:p>
          <a:p>
            <a:pPr lvl="1">
              <a:buFont typeface="Wingdings" panose="05000000000000000000" pitchFamily="2" charset="2"/>
              <a:buNone/>
            </a:pPr>
            <a:r>
              <a:rPr lang="pt-PT" altLang="pt-BR" sz="1600" dirty="0">
                <a:solidFill>
                  <a:srgbClr val="002060"/>
                </a:solidFill>
              </a:rPr>
              <a:t>	</a:t>
            </a:r>
            <a:r>
              <a:rPr lang="pt-PT" altLang="pt-BR" sz="1400" b="0" dirty="0">
                <a:solidFill>
                  <a:srgbClr val="002060"/>
                </a:solidFill>
              </a:rPr>
              <a:t>Uma empresa de construção concorreu à construção de umas instalações industriais, tendo ganho com o preço de 54 mil reais. O dono da obra precisa das instalações entregues dentro de 1 ano, estando previsto um sistema de bónus e multas, consoante o adiantamento (conclusão até 40 semanas) ou atraso (conclusão após 47 semanas) verificado, no montante respectivo de 1.5 mil reais ou 3 mil reais, respectivamente. </a:t>
            </a:r>
          </a:p>
          <a:p>
            <a:pPr lvl="1">
              <a:buFont typeface="Wingdings" panose="05000000000000000000" pitchFamily="2" charset="2"/>
              <a:buNone/>
            </a:pPr>
            <a:r>
              <a:rPr lang="pt-PT" altLang="pt-BR" sz="1400" b="0" dirty="0">
                <a:solidFill>
                  <a:srgbClr val="002060"/>
                </a:solidFill>
              </a:rPr>
              <a:t>	O gerente da obra enfrenta agora a necessidade de programar as atividades de forma a acabar o projeto dentro do prazo ou, se possível, antes deste terminar.</a:t>
            </a:r>
          </a:p>
          <a:p>
            <a:pPr lvl="1">
              <a:buFont typeface="Wingdings" panose="05000000000000000000" pitchFamily="2" charset="2"/>
              <a:buNone/>
            </a:pPr>
            <a:r>
              <a:rPr lang="pt-PT" altLang="pt-BR" sz="1400" b="0" dirty="0">
                <a:solidFill>
                  <a:srgbClr val="002060"/>
                </a:solidFill>
              </a:rPr>
              <a:t>	Durante a análise do problema constatou que o prazo das 40 semanas era irrealista, pois exigiria custos superiores à recompensa do bónus. Assim programou as suas atividades para 47 semanas. As atividades a desenvolver, a sua duração e as relações de precedência (uma tarefa não pode começar se as anteriores não estiverem completas) estão indicadas no quadro seguinte:</a:t>
            </a:r>
            <a:endParaRPr lang="pt-PT" altLang="pt-BR" sz="1400" dirty="0">
              <a:solidFill>
                <a:srgbClr val="002060"/>
              </a:solidFill>
            </a:endParaRPr>
          </a:p>
        </p:txBody>
      </p:sp>
      <p:graphicFrame>
        <p:nvGraphicFramePr>
          <p:cNvPr id="70853" name="Group 197">
            <a:extLst>
              <a:ext uri="{FF2B5EF4-FFF2-40B4-BE49-F238E27FC236}">
                <a16:creationId xmlns:a16="http://schemas.microsoft.com/office/drawing/2014/main" id="{E019CA1D-5A4D-1F89-FA90-D651F5043521}"/>
              </a:ext>
            </a:extLst>
          </p:cNvPr>
          <p:cNvGraphicFramePr>
            <a:graphicFrameLocks noGrp="1"/>
          </p:cNvGraphicFramePr>
          <p:nvPr>
            <p:extLst>
              <p:ext uri="{D42A27DB-BD31-4B8C-83A1-F6EECF244321}">
                <p14:modId xmlns:p14="http://schemas.microsoft.com/office/powerpoint/2010/main" val="1788381244"/>
              </p:ext>
            </p:extLst>
          </p:nvPr>
        </p:nvGraphicFramePr>
        <p:xfrm>
          <a:off x="997528" y="3615026"/>
          <a:ext cx="7749310" cy="3164460"/>
        </p:xfrm>
        <a:graphic>
          <a:graphicData uri="http://schemas.openxmlformats.org/drawingml/2006/table">
            <a:tbl>
              <a:tblPr/>
              <a:tblGrid>
                <a:gridCol w="1259263">
                  <a:extLst>
                    <a:ext uri="{9D8B030D-6E8A-4147-A177-3AD203B41FA5}">
                      <a16:colId xmlns:a16="http://schemas.microsoft.com/office/drawing/2014/main" val="1503090796"/>
                    </a:ext>
                  </a:extLst>
                </a:gridCol>
                <a:gridCol w="3089632">
                  <a:extLst>
                    <a:ext uri="{9D8B030D-6E8A-4147-A177-3AD203B41FA5}">
                      <a16:colId xmlns:a16="http://schemas.microsoft.com/office/drawing/2014/main" val="3972977402"/>
                    </a:ext>
                  </a:extLst>
                </a:gridCol>
                <a:gridCol w="1463087">
                  <a:extLst>
                    <a:ext uri="{9D8B030D-6E8A-4147-A177-3AD203B41FA5}">
                      <a16:colId xmlns:a16="http://schemas.microsoft.com/office/drawing/2014/main" val="1767523799"/>
                    </a:ext>
                  </a:extLst>
                </a:gridCol>
                <a:gridCol w="1937328">
                  <a:extLst>
                    <a:ext uri="{9D8B030D-6E8A-4147-A177-3AD203B41FA5}">
                      <a16:colId xmlns:a16="http://schemas.microsoft.com/office/drawing/2014/main" val="266788984"/>
                    </a:ext>
                  </a:extLst>
                </a:gridCol>
              </a:tblGrid>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dirty="0">
                          <a:ln>
                            <a:noFill/>
                          </a:ln>
                          <a:solidFill>
                            <a:srgbClr val="002060"/>
                          </a:solidFill>
                          <a:effectLst/>
                          <a:latin typeface="Arial Narrow" panose="020B0606020202030204" pitchFamily="34" charset="0"/>
                        </a:rPr>
                        <a:t>atividade</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dirty="0">
                          <a:ln>
                            <a:noFill/>
                          </a:ln>
                          <a:solidFill>
                            <a:srgbClr val="002060"/>
                          </a:solidFill>
                          <a:effectLst/>
                          <a:latin typeface="Arial Narrow" panose="020B0606020202030204" pitchFamily="34" charset="0"/>
                        </a:rPr>
                        <a:t>Descrição da atividade</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a:ln>
                            <a:noFill/>
                          </a:ln>
                          <a:solidFill>
                            <a:srgbClr val="002060"/>
                          </a:solidFill>
                          <a:effectLst/>
                          <a:latin typeface="Arial Narrow" panose="020B0606020202030204" pitchFamily="34" charset="0"/>
                        </a:rPr>
                        <a:t>Precedências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a:ln>
                            <a:noFill/>
                          </a:ln>
                          <a:solidFill>
                            <a:srgbClr val="002060"/>
                          </a:solidFill>
                          <a:effectLst/>
                          <a:latin typeface="Arial Narrow" panose="020B0606020202030204" pitchFamily="34" charset="0"/>
                        </a:rPr>
                        <a:t>Duração Estimada</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58977532"/>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A</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Escavações</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2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4658442"/>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B</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Execução das fundações</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rgbClr val="002060"/>
                          </a:solidFill>
                          <a:effectLst/>
                          <a:latin typeface="Arial Narrow" panose="020B0606020202030204" pitchFamily="34" charset="0"/>
                        </a:rPr>
                        <a:t>A</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4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11494602"/>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C</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Execução das paredes</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B</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10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92968227"/>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D</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rgbClr val="002060"/>
                          </a:solidFill>
                          <a:effectLst/>
                          <a:latin typeface="Arial Narrow" panose="020B0606020202030204" pitchFamily="34" charset="0"/>
                        </a:rPr>
                        <a:t>Execução da cobertura</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C</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6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9138669"/>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E</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Instalação das canalizações exteriores</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C</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4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59900"/>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F</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Instalação das canalizações interiores</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E</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5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98609252"/>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G</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Colocação do alpendre exterior</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rgbClr val="002060"/>
                          </a:solidFill>
                          <a:effectLst/>
                          <a:latin typeface="Arial Narrow" panose="020B0606020202030204" pitchFamily="34" charset="0"/>
                        </a:rPr>
                        <a:t>D</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7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892437"/>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H</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Pintura exterior</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E, G</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9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9184545"/>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I</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Execução da instalação eléctrica</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C</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7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13339019"/>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J</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Instalação do quadro eléctrico</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F, I</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8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8928838"/>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K</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Colocação do pavimento</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J</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4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9654448"/>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L</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Pintura interior</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J</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5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2488882"/>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M</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Acabamentos exteriores</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H</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2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8915537"/>
                  </a:ext>
                </a:extLst>
              </a:tr>
              <a:tr h="210964">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N</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Acabamentos interiores</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2060"/>
                          </a:solidFill>
                          <a:effectLst/>
                          <a:latin typeface="Arial Narrow" panose="020B0606020202030204" pitchFamily="34" charset="0"/>
                        </a:rPr>
                        <a:t>K, L</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rgbClr val="002060"/>
                          </a:solidFill>
                          <a:effectLst/>
                          <a:latin typeface="Arial Narrow" panose="020B0606020202030204" pitchFamily="34" charset="0"/>
                        </a:rPr>
                        <a:t>6 semanas</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5428555"/>
                  </a:ext>
                </a:extLst>
              </a:tr>
            </a:tbl>
          </a:graphicData>
        </a:graphic>
      </p:graphicFrame>
      <p:sp>
        <p:nvSpPr>
          <p:cNvPr id="6" name="Rectangle 2">
            <a:extLst>
              <a:ext uri="{FF2B5EF4-FFF2-40B4-BE49-F238E27FC236}">
                <a16:creationId xmlns:a16="http://schemas.microsoft.com/office/drawing/2014/main" id="{DF8E8A26-35FC-73BD-E868-DEE26EF6C3BB}"/>
              </a:ext>
            </a:extLst>
          </p:cNvPr>
          <p:cNvSpPr>
            <a:spLocks noGrp="1" noChangeArrowheads="1"/>
          </p:cNvSpPr>
          <p:nvPr>
            <p:ph type="title"/>
          </p:nvPr>
        </p:nvSpPr>
        <p:spPr>
          <a:xfrm>
            <a:off x="0" y="0"/>
            <a:ext cx="9144000" cy="812800"/>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a:extLst>
              <a:ext uri="{FF2B5EF4-FFF2-40B4-BE49-F238E27FC236}">
                <a16:creationId xmlns:a16="http://schemas.microsoft.com/office/drawing/2014/main" id="{901EA846-D24A-8DB8-6824-6FC1DAA4DA65}"/>
              </a:ext>
            </a:extLst>
          </p:cNvPr>
          <p:cNvSpPr>
            <a:spLocks noGrp="1" noChangeArrowheads="1"/>
          </p:cNvSpPr>
          <p:nvPr>
            <p:ph type="body" idx="1"/>
          </p:nvPr>
        </p:nvSpPr>
        <p:spPr>
          <a:xfrm>
            <a:off x="240145" y="1071418"/>
            <a:ext cx="5298643" cy="5508770"/>
          </a:xfrm>
        </p:spPr>
        <p:txBody>
          <a:bodyPr/>
          <a:lstStyle/>
          <a:p>
            <a:r>
              <a:rPr lang="pt-PT" altLang="pt-BR" sz="2000" dirty="0"/>
              <a:t>Representação Gráfica sob a forma de Rede</a:t>
            </a:r>
            <a:endParaRPr lang="pt-PT" altLang="pt-BR" sz="1600" dirty="0"/>
          </a:p>
        </p:txBody>
      </p:sp>
      <p:grpSp>
        <p:nvGrpSpPr>
          <p:cNvPr id="71762" name="Group 82">
            <a:extLst>
              <a:ext uri="{FF2B5EF4-FFF2-40B4-BE49-F238E27FC236}">
                <a16:creationId xmlns:a16="http://schemas.microsoft.com/office/drawing/2014/main" id="{95282F0C-1037-0000-E694-EE58A05F66A5}"/>
              </a:ext>
            </a:extLst>
          </p:cNvPr>
          <p:cNvGrpSpPr>
            <a:grpSpLocks/>
          </p:cNvGrpSpPr>
          <p:nvPr/>
        </p:nvGrpSpPr>
        <p:grpSpPr bwMode="auto">
          <a:xfrm>
            <a:off x="5780520" y="1359188"/>
            <a:ext cx="3084513" cy="5238750"/>
            <a:chOff x="3682" y="862"/>
            <a:chExt cx="1943" cy="3300"/>
          </a:xfrm>
        </p:grpSpPr>
        <p:sp>
          <p:nvSpPr>
            <p:cNvPr id="71686" name="Rectangle 6">
              <a:extLst>
                <a:ext uri="{FF2B5EF4-FFF2-40B4-BE49-F238E27FC236}">
                  <a16:creationId xmlns:a16="http://schemas.microsoft.com/office/drawing/2014/main" id="{A2D850E7-A54D-F833-B62F-EC3BC6F59467}"/>
                </a:ext>
              </a:extLst>
            </p:cNvPr>
            <p:cNvSpPr>
              <a:spLocks noChangeArrowheads="1"/>
            </p:cNvSpPr>
            <p:nvPr/>
          </p:nvSpPr>
          <p:spPr bwMode="auto">
            <a:xfrm>
              <a:off x="4199" y="882"/>
              <a:ext cx="401" cy="1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Início</a:t>
              </a:r>
            </a:p>
          </p:txBody>
        </p:sp>
        <p:sp>
          <p:nvSpPr>
            <p:cNvPr id="71687" name="Oval 7">
              <a:extLst>
                <a:ext uri="{FF2B5EF4-FFF2-40B4-BE49-F238E27FC236}">
                  <a16:creationId xmlns:a16="http://schemas.microsoft.com/office/drawing/2014/main" id="{F2D7E79B-7CE4-6EA9-2270-69C5B8E97E06}"/>
                </a:ext>
              </a:extLst>
            </p:cNvPr>
            <p:cNvSpPr>
              <a:spLocks noChangeArrowheads="1"/>
            </p:cNvSpPr>
            <p:nvPr/>
          </p:nvSpPr>
          <p:spPr bwMode="auto">
            <a:xfrm>
              <a:off x="4324" y="1181"/>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A</a:t>
              </a:r>
            </a:p>
          </p:txBody>
        </p:sp>
        <p:sp>
          <p:nvSpPr>
            <p:cNvPr id="71699" name="Oval 19">
              <a:extLst>
                <a:ext uri="{FF2B5EF4-FFF2-40B4-BE49-F238E27FC236}">
                  <a16:creationId xmlns:a16="http://schemas.microsoft.com/office/drawing/2014/main" id="{43088F71-89FC-9E8F-DB57-3200A87164CF}"/>
                </a:ext>
              </a:extLst>
            </p:cNvPr>
            <p:cNvSpPr>
              <a:spLocks noChangeArrowheads="1"/>
            </p:cNvSpPr>
            <p:nvPr/>
          </p:nvSpPr>
          <p:spPr bwMode="auto">
            <a:xfrm>
              <a:off x="4324" y="1549"/>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B</a:t>
              </a:r>
            </a:p>
          </p:txBody>
        </p:sp>
        <p:sp>
          <p:nvSpPr>
            <p:cNvPr id="71700" name="Oval 20">
              <a:extLst>
                <a:ext uri="{FF2B5EF4-FFF2-40B4-BE49-F238E27FC236}">
                  <a16:creationId xmlns:a16="http://schemas.microsoft.com/office/drawing/2014/main" id="{07A8170A-B4D2-EB63-A534-61ED4F2D12BA}"/>
                </a:ext>
              </a:extLst>
            </p:cNvPr>
            <p:cNvSpPr>
              <a:spLocks noChangeArrowheads="1"/>
            </p:cNvSpPr>
            <p:nvPr/>
          </p:nvSpPr>
          <p:spPr bwMode="auto">
            <a:xfrm>
              <a:off x="4324" y="1903"/>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C</a:t>
              </a:r>
            </a:p>
          </p:txBody>
        </p:sp>
        <p:sp>
          <p:nvSpPr>
            <p:cNvPr id="71701" name="Oval 21">
              <a:extLst>
                <a:ext uri="{FF2B5EF4-FFF2-40B4-BE49-F238E27FC236}">
                  <a16:creationId xmlns:a16="http://schemas.microsoft.com/office/drawing/2014/main" id="{87F7BA17-C05A-C44F-CB95-ED6C49D72DBA}"/>
                </a:ext>
              </a:extLst>
            </p:cNvPr>
            <p:cNvSpPr>
              <a:spLocks noChangeArrowheads="1"/>
            </p:cNvSpPr>
            <p:nvPr/>
          </p:nvSpPr>
          <p:spPr bwMode="auto">
            <a:xfrm>
              <a:off x="4324" y="2258"/>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E</a:t>
              </a:r>
            </a:p>
          </p:txBody>
        </p:sp>
        <p:sp>
          <p:nvSpPr>
            <p:cNvPr id="71702" name="Oval 22">
              <a:extLst>
                <a:ext uri="{FF2B5EF4-FFF2-40B4-BE49-F238E27FC236}">
                  <a16:creationId xmlns:a16="http://schemas.microsoft.com/office/drawing/2014/main" id="{2E2F2C55-32C2-576F-4AF1-54BCC19C4EDD}"/>
                </a:ext>
              </a:extLst>
            </p:cNvPr>
            <p:cNvSpPr>
              <a:spLocks noChangeArrowheads="1"/>
            </p:cNvSpPr>
            <p:nvPr/>
          </p:nvSpPr>
          <p:spPr bwMode="auto">
            <a:xfrm>
              <a:off x="3682" y="2263"/>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D</a:t>
              </a:r>
            </a:p>
          </p:txBody>
        </p:sp>
        <p:sp>
          <p:nvSpPr>
            <p:cNvPr id="71703" name="Oval 23">
              <a:extLst>
                <a:ext uri="{FF2B5EF4-FFF2-40B4-BE49-F238E27FC236}">
                  <a16:creationId xmlns:a16="http://schemas.microsoft.com/office/drawing/2014/main" id="{91DFD778-A13F-6EAD-84EC-D5EF4E386341}"/>
                </a:ext>
              </a:extLst>
            </p:cNvPr>
            <p:cNvSpPr>
              <a:spLocks noChangeArrowheads="1"/>
            </p:cNvSpPr>
            <p:nvPr/>
          </p:nvSpPr>
          <p:spPr bwMode="auto">
            <a:xfrm>
              <a:off x="4993" y="2263"/>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I</a:t>
              </a:r>
            </a:p>
          </p:txBody>
        </p:sp>
        <p:sp>
          <p:nvSpPr>
            <p:cNvPr id="71704" name="Oval 24">
              <a:extLst>
                <a:ext uri="{FF2B5EF4-FFF2-40B4-BE49-F238E27FC236}">
                  <a16:creationId xmlns:a16="http://schemas.microsoft.com/office/drawing/2014/main" id="{4B3BEAB8-2841-AA09-64F0-456ED82D2B7D}"/>
                </a:ext>
              </a:extLst>
            </p:cNvPr>
            <p:cNvSpPr>
              <a:spLocks noChangeArrowheads="1"/>
            </p:cNvSpPr>
            <p:nvPr/>
          </p:nvSpPr>
          <p:spPr bwMode="auto">
            <a:xfrm>
              <a:off x="3682" y="2592"/>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G</a:t>
              </a:r>
            </a:p>
          </p:txBody>
        </p:sp>
        <p:sp>
          <p:nvSpPr>
            <p:cNvPr id="71705" name="Oval 25">
              <a:extLst>
                <a:ext uri="{FF2B5EF4-FFF2-40B4-BE49-F238E27FC236}">
                  <a16:creationId xmlns:a16="http://schemas.microsoft.com/office/drawing/2014/main" id="{646CA40B-D683-7D98-0600-722E1B3F4844}"/>
                </a:ext>
              </a:extLst>
            </p:cNvPr>
            <p:cNvSpPr>
              <a:spLocks noChangeArrowheads="1"/>
            </p:cNvSpPr>
            <p:nvPr/>
          </p:nvSpPr>
          <p:spPr bwMode="auto">
            <a:xfrm>
              <a:off x="3682" y="3127"/>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H</a:t>
              </a:r>
            </a:p>
          </p:txBody>
        </p:sp>
        <p:sp>
          <p:nvSpPr>
            <p:cNvPr id="71706" name="Oval 26">
              <a:extLst>
                <a:ext uri="{FF2B5EF4-FFF2-40B4-BE49-F238E27FC236}">
                  <a16:creationId xmlns:a16="http://schemas.microsoft.com/office/drawing/2014/main" id="{4CA3EAB3-2B42-1B4F-BE18-837A85B863C9}"/>
                </a:ext>
              </a:extLst>
            </p:cNvPr>
            <p:cNvSpPr>
              <a:spLocks noChangeArrowheads="1"/>
            </p:cNvSpPr>
            <p:nvPr/>
          </p:nvSpPr>
          <p:spPr bwMode="auto">
            <a:xfrm>
              <a:off x="4665" y="2591"/>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F</a:t>
              </a:r>
            </a:p>
          </p:txBody>
        </p:sp>
        <p:sp>
          <p:nvSpPr>
            <p:cNvPr id="71708" name="Oval 28">
              <a:extLst>
                <a:ext uri="{FF2B5EF4-FFF2-40B4-BE49-F238E27FC236}">
                  <a16:creationId xmlns:a16="http://schemas.microsoft.com/office/drawing/2014/main" id="{9073349A-C927-528F-722C-D4F8F853F49F}"/>
                </a:ext>
              </a:extLst>
            </p:cNvPr>
            <p:cNvSpPr>
              <a:spLocks noChangeArrowheads="1"/>
            </p:cNvSpPr>
            <p:nvPr/>
          </p:nvSpPr>
          <p:spPr bwMode="auto">
            <a:xfrm>
              <a:off x="4993" y="2979"/>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J</a:t>
              </a:r>
            </a:p>
          </p:txBody>
        </p:sp>
        <p:sp>
          <p:nvSpPr>
            <p:cNvPr id="71710" name="Line 30">
              <a:extLst>
                <a:ext uri="{FF2B5EF4-FFF2-40B4-BE49-F238E27FC236}">
                  <a16:creationId xmlns:a16="http://schemas.microsoft.com/office/drawing/2014/main" id="{3DD0983D-FCDD-0F34-CD0A-08593773F7C1}"/>
                </a:ext>
              </a:extLst>
            </p:cNvPr>
            <p:cNvSpPr>
              <a:spLocks noChangeShapeType="1"/>
            </p:cNvSpPr>
            <p:nvPr/>
          </p:nvSpPr>
          <p:spPr bwMode="auto">
            <a:xfrm>
              <a:off x="4394" y="990"/>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11" name="Line 31">
              <a:extLst>
                <a:ext uri="{FF2B5EF4-FFF2-40B4-BE49-F238E27FC236}">
                  <a16:creationId xmlns:a16="http://schemas.microsoft.com/office/drawing/2014/main" id="{CB5DA7B6-423D-E825-E80C-B8AC3F590AD5}"/>
                </a:ext>
              </a:extLst>
            </p:cNvPr>
            <p:cNvSpPr>
              <a:spLocks noChangeShapeType="1"/>
            </p:cNvSpPr>
            <p:nvPr/>
          </p:nvSpPr>
          <p:spPr bwMode="auto">
            <a:xfrm>
              <a:off x="4394" y="1332"/>
              <a:ext cx="0" cy="2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12" name="Line 32">
              <a:extLst>
                <a:ext uri="{FF2B5EF4-FFF2-40B4-BE49-F238E27FC236}">
                  <a16:creationId xmlns:a16="http://schemas.microsoft.com/office/drawing/2014/main" id="{74A35276-673A-29EC-C2E4-1F63B7FFFC08}"/>
                </a:ext>
              </a:extLst>
            </p:cNvPr>
            <p:cNvSpPr>
              <a:spLocks noChangeShapeType="1"/>
            </p:cNvSpPr>
            <p:nvPr/>
          </p:nvSpPr>
          <p:spPr bwMode="auto">
            <a:xfrm>
              <a:off x="4394" y="1708"/>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13" name="Line 33">
              <a:extLst>
                <a:ext uri="{FF2B5EF4-FFF2-40B4-BE49-F238E27FC236}">
                  <a16:creationId xmlns:a16="http://schemas.microsoft.com/office/drawing/2014/main" id="{5773BAF5-435E-CF01-6627-8590A8AA886C}"/>
                </a:ext>
              </a:extLst>
            </p:cNvPr>
            <p:cNvSpPr>
              <a:spLocks noChangeShapeType="1"/>
            </p:cNvSpPr>
            <p:nvPr/>
          </p:nvSpPr>
          <p:spPr bwMode="auto">
            <a:xfrm>
              <a:off x="4394" y="2059"/>
              <a:ext cx="0" cy="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15" name="Line 35">
              <a:extLst>
                <a:ext uri="{FF2B5EF4-FFF2-40B4-BE49-F238E27FC236}">
                  <a16:creationId xmlns:a16="http://schemas.microsoft.com/office/drawing/2014/main" id="{8FB44879-2017-6C0D-1BB8-462E17F2BDB2}"/>
                </a:ext>
              </a:extLst>
            </p:cNvPr>
            <p:cNvSpPr>
              <a:spLocks noChangeShapeType="1"/>
            </p:cNvSpPr>
            <p:nvPr/>
          </p:nvSpPr>
          <p:spPr bwMode="auto">
            <a:xfrm>
              <a:off x="4462" y="1980"/>
              <a:ext cx="600" cy="2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16" name="Line 36">
              <a:extLst>
                <a:ext uri="{FF2B5EF4-FFF2-40B4-BE49-F238E27FC236}">
                  <a16:creationId xmlns:a16="http://schemas.microsoft.com/office/drawing/2014/main" id="{BF56254B-05D3-1ACB-29FA-EA615EABB8D8}"/>
                </a:ext>
              </a:extLst>
            </p:cNvPr>
            <p:cNvSpPr>
              <a:spLocks noChangeShapeType="1"/>
            </p:cNvSpPr>
            <p:nvPr/>
          </p:nvSpPr>
          <p:spPr bwMode="auto">
            <a:xfrm flipH="1">
              <a:off x="3760" y="1980"/>
              <a:ext cx="564" cy="2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17" name="Line 37">
              <a:extLst>
                <a:ext uri="{FF2B5EF4-FFF2-40B4-BE49-F238E27FC236}">
                  <a16:creationId xmlns:a16="http://schemas.microsoft.com/office/drawing/2014/main" id="{B4FC540A-49BB-226D-147F-1F9483E141C5}"/>
                </a:ext>
              </a:extLst>
            </p:cNvPr>
            <p:cNvSpPr>
              <a:spLocks noChangeShapeType="1"/>
            </p:cNvSpPr>
            <p:nvPr/>
          </p:nvSpPr>
          <p:spPr bwMode="auto">
            <a:xfrm>
              <a:off x="3748" y="2412"/>
              <a:ext cx="0" cy="1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28" name="Line 48">
              <a:extLst>
                <a:ext uri="{FF2B5EF4-FFF2-40B4-BE49-F238E27FC236}">
                  <a16:creationId xmlns:a16="http://schemas.microsoft.com/office/drawing/2014/main" id="{80999944-0F03-3187-1A27-8E6BF919A965}"/>
                </a:ext>
              </a:extLst>
            </p:cNvPr>
            <p:cNvSpPr>
              <a:spLocks noChangeShapeType="1"/>
            </p:cNvSpPr>
            <p:nvPr/>
          </p:nvSpPr>
          <p:spPr bwMode="auto">
            <a:xfrm>
              <a:off x="4444" y="2390"/>
              <a:ext cx="232" cy="2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29" name="Line 49">
              <a:extLst>
                <a:ext uri="{FF2B5EF4-FFF2-40B4-BE49-F238E27FC236}">
                  <a16:creationId xmlns:a16="http://schemas.microsoft.com/office/drawing/2014/main" id="{9536D45D-D280-8DEF-7573-FE0FFDFFCC4F}"/>
                </a:ext>
              </a:extLst>
            </p:cNvPr>
            <p:cNvSpPr>
              <a:spLocks noChangeShapeType="1"/>
            </p:cNvSpPr>
            <p:nvPr/>
          </p:nvSpPr>
          <p:spPr bwMode="auto">
            <a:xfrm>
              <a:off x="4784" y="2722"/>
              <a:ext cx="256" cy="2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30" name="Oval 50">
              <a:extLst>
                <a:ext uri="{FF2B5EF4-FFF2-40B4-BE49-F238E27FC236}">
                  <a16:creationId xmlns:a16="http://schemas.microsoft.com/office/drawing/2014/main" id="{C79C70B8-DC33-F427-1551-E77CE1D76F0A}"/>
                </a:ext>
              </a:extLst>
            </p:cNvPr>
            <p:cNvSpPr>
              <a:spLocks noChangeArrowheads="1"/>
            </p:cNvSpPr>
            <p:nvPr/>
          </p:nvSpPr>
          <p:spPr bwMode="auto">
            <a:xfrm>
              <a:off x="5353" y="3278"/>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L</a:t>
              </a:r>
            </a:p>
          </p:txBody>
        </p:sp>
        <p:sp>
          <p:nvSpPr>
            <p:cNvPr id="71731" name="Oval 51">
              <a:extLst>
                <a:ext uri="{FF2B5EF4-FFF2-40B4-BE49-F238E27FC236}">
                  <a16:creationId xmlns:a16="http://schemas.microsoft.com/office/drawing/2014/main" id="{498A19C0-252F-DD38-5020-BF2CAF540724}"/>
                </a:ext>
              </a:extLst>
            </p:cNvPr>
            <p:cNvSpPr>
              <a:spLocks noChangeArrowheads="1"/>
            </p:cNvSpPr>
            <p:nvPr/>
          </p:nvSpPr>
          <p:spPr bwMode="auto">
            <a:xfrm>
              <a:off x="4677" y="3278"/>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K</a:t>
              </a:r>
            </a:p>
          </p:txBody>
        </p:sp>
        <p:sp>
          <p:nvSpPr>
            <p:cNvPr id="71732" name="Oval 52">
              <a:extLst>
                <a:ext uri="{FF2B5EF4-FFF2-40B4-BE49-F238E27FC236}">
                  <a16:creationId xmlns:a16="http://schemas.microsoft.com/office/drawing/2014/main" id="{341DC620-F60E-D673-F874-0474D04C6616}"/>
                </a:ext>
              </a:extLst>
            </p:cNvPr>
            <p:cNvSpPr>
              <a:spLocks noChangeArrowheads="1"/>
            </p:cNvSpPr>
            <p:nvPr/>
          </p:nvSpPr>
          <p:spPr bwMode="auto">
            <a:xfrm>
              <a:off x="4992" y="3619"/>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N</a:t>
              </a:r>
            </a:p>
          </p:txBody>
        </p:sp>
        <p:sp>
          <p:nvSpPr>
            <p:cNvPr id="71733" name="Oval 53">
              <a:extLst>
                <a:ext uri="{FF2B5EF4-FFF2-40B4-BE49-F238E27FC236}">
                  <a16:creationId xmlns:a16="http://schemas.microsoft.com/office/drawing/2014/main" id="{B77209E4-B21D-A0E3-81AD-A1C6C7BC5221}"/>
                </a:ext>
              </a:extLst>
            </p:cNvPr>
            <p:cNvSpPr>
              <a:spLocks noChangeArrowheads="1"/>
            </p:cNvSpPr>
            <p:nvPr/>
          </p:nvSpPr>
          <p:spPr bwMode="auto">
            <a:xfrm>
              <a:off x="3682" y="3619"/>
              <a:ext cx="138" cy="1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M</a:t>
              </a:r>
            </a:p>
          </p:txBody>
        </p:sp>
        <p:sp>
          <p:nvSpPr>
            <p:cNvPr id="71734" name="Rectangle 54">
              <a:extLst>
                <a:ext uri="{FF2B5EF4-FFF2-40B4-BE49-F238E27FC236}">
                  <a16:creationId xmlns:a16="http://schemas.microsoft.com/office/drawing/2014/main" id="{61F21402-6CFA-091D-7113-6787B28F0464}"/>
                </a:ext>
              </a:extLst>
            </p:cNvPr>
            <p:cNvSpPr>
              <a:spLocks noChangeArrowheads="1"/>
            </p:cNvSpPr>
            <p:nvPr/>
          </p:nvSpPr>
          <p:spPr bwMode="auto">
            <a:xfrm>
              <a:off x="4193" y="4033"/>
              <a:ext cx="401" cy="1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8000" rIns="18000" bIns="18000" anchor="ctr" anchorCtr="1"/>
            <a:lstStyle/>
            <a:p>
              <a:pPr algn="ctr"/>
              <a:r>
                <a:rPr lang="pt-PT" altLang="pt-BR" sz="1200" b="1"/>
                <a:t>Fim</a:t>
              </a:r>
            </a:p>
          </p:txBody>
        </p:sp>
        <p:sp>
          <p:nvSpPr>
            <p:cNvPr id="71735" name="Line 55">
              <a:extLst>
                <a:ext uri="{FF2B5EF4-FFF2-40B4-BE49-F238E27FC236}">
                  <a16:creationId xmlns:a16="http://schemas.microsoft.com/office/drawing/2014/main" id="{6C1FDBE3-E804-8BBE-8D8E-5B2328AF284D}"/>
                </a:ext>
              </a:extLst>
            </p:cNvPr>
            <p:cNvSpPr>
              <a:spLocks noChangeShapeType="1"/>
            </p:cNvSpPr>
            <p:nvPr/>
          </p:nvSpPr>
          <p:spPr bwMode="auto">
            <a:xfrm>
              <a:off x="3751" y="2746"/>
              <a:ext cx="0" cy="3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36" name="Line 56">
              <a:extLst>
                <a:ext uri="{FF2B5EF4-FFF2-40B4-BE49-F238E27FC236}">
                  <a16:creationId xmlns:a16="http://schemas.microsoft.com/office/drawing/2014/main" id="{5066C0D2-0C9D-2B63-E522-60D9BE3BBD71}"/>
                </a:ext>
              </a:extLst>
            </p:cNvPr>
            <p:cNvSpPr>
              <a:spLocks noChangeShapeType="1"/>
            </p:cNvSpPr>
            <p:nvPr/>
          </p:nvSpPr>
          <p:spPr bwMode="auto">
            <a:xfrm>
              <a:off x="3751" y="3278"/>
              <a:ext cx="0" cy="3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37" name="Line 57">
              <a:extLst>
                <a:ext uri="{FF2B5EF4-FFF2-40B4-BE49-F238E27FC236}">
                  <a16:creationId xmlns:a16="http://schemas.microsoft.com/office/drawing/2014/main" id="{00FC5922-9BAC-9D9F-2C8A-1E809EEDFB92}"/>
                </a:ext>
              </a:extLst>
            </p:cNvPr>
            <p:cNvSpPr>
              <a:spLocks noChangeShapeType="1"/>
            </p:cNvSpPr>
            <p:nvPr/>
          </p:nvSpPr>
          <p:spPr bwMode="auto">
            <a:xfrm flipH="1">
              <a:off x="4804" y="3132"/>
              <a:ext cx="240" cy="1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38" name="Line 58">
              <a:extLst>
                <a:ext uri="{FF2B5EF4-FFF2-40B4-BE49-F238E27FC236}">
                  <a16:creationId xmlns:a16="http://schemas.microsoft.com/office/drawing/2014/main" id="{5612BDDB-10AC-F693-1258-BCA7B1846DF3}"/>
                </a:ext>
              </a:extLst>
            </p:cNvPr>
            <p:cNvSpPr>
              <a:spLocks noChangeShapeType="1"/>
            </p:cNvSpPr>
            <p:nvPr/>
          </p:nvSpPr>
          <p:spPr bwMode="auto">
            <a:xfrm>
              <a:off x="5084" y="3132"/>
              <a:ext cx="272" cy="1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39" name="Line 59">
              <a:extLst>
                <a:ext uri="{FF2B5EF4-FFF2-40B4-BE49-F238E27FC236}">
                  <a16:creationId xmlns:a16="http://schemas.microsoft.com/office/drawing/2014/main" id="{62072E17-2E61-5B7F-9779-8644E716B634}"/>
                </a:ext>
              </a:extLst>
            </p:cNvPr>
            <p:cNvSpPr>
              <a:spLocks noChangeShapeType="1"/>
            </p:cNvSpPr>
            <p:nvPr/>
          </p:nvSpPr>
          <p:spPr bwMode="auto">
            <a:xfrm>
              <a:off x="4764" y="3428"/>
              <a:ext cx="240" cy="2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40" name="Line 60">
              <a:extLst>
                <a:ext uri="{FF2B5EF4-FFF2-40B4-BE49-F238E27FC236}">
                  <a16:creationId xmlns:a16="http://schemas.microsoft.com/office/drawing/2014/main" id="{BF8857A0-CA65-0D02-8C53-6DE1D4E34668}"/>
                </a:ext>
              </a:extLst>
            </p:cNvPr>
            <p:cNvSpPr>
              <a:spLocks noChangeShapeType="1"/>
            </p:cNvSpPr>
            <p:nvPr/>
          </p:nvSpPr>
          <p:spPr bwMode="auto">
            <a:xfrm flipH="1">
              <a:off x="5116" y="3428"/>
              <a:ext cx="288" cy="2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43" name="Line 63">
              <a:extLst>
                <a:ext uri="{FF2B5EF4-FFF2-40B4-BE49-F238E27FC236}">
                  <a16:creationId xmlns:a16="http://schemas.microsoft.com/office/drawing/2014/main" id="{4B418461-3FCE-8FF3-8353-EC3E19522579}"/>
                </a:ext>
              </a:extLst>
            </p:cNvPr>
            <p:cNvSpPr>
              <a:spLocks noChangeShapeType="1"/>
            </p:cNvSpPr>
            <p:nvPr/>
          </p:nvSpPr>
          <p:spPr bwMode="auto">
            <a:xfrm flipH="1">
              <a:off x="4388" y="3720"/>
              <a:ext cx="608" cy="3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44" name="Line 64">
              <a:extLst>
                <a:ext uri="{FF2B5EF4-FFF2-40B4-BE49-F238E27FC236}">
                  <a16:creationId xmlns:a16="http://schemas.microsoft.com/office/drawing/2014/main" id="{C7CD61AE-B7DF-E529-2641-2FD99E9CEAA5}"/>
                </a:ext>
              </a:extLst>
            </p:cNvPr>
            <p:cNvSpPr>
              <a:spLocks noChangeShapeType="1"/>
            </p:cNvSpPr>
            <p:nvPr/>
          </p:nvSpPr>
          <p:spPr bwMode="auto">
            <a:xfrm>
              <a:off x="3808" y="3736"/>
              <a:ext cx="580"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45" name="Line 65">
              <a:extLst>
                <a:ext uri="{FF2B5EF4-FFF2-40B4-BE49-F238E27FC236}">
                  <a16:creationId xmlns:a16="http://schemas.microsoft.com/office/drawing/2014/main" id="{6FD63625-DE05-2945-88CB-48734F5D9D10}"/>
                </a:ext>
              </a:extLst>
            </p:cNvPr>
            <p:cNvSpPr>
              <a:spLocks noChangeShapeType="1"/>
            </p:cNvSpPr>
            <p:nvPr/>
          </p:nvSpPr>
          <p:spPr bwMode="auto">
            <a:xfrm>
              <a:off x="5060" y="2416"/>
              <a:ext cx="0" cy="5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46" name="Line 66">
              <a:extLst>
                <a:ext uri="{FF2B5EF4-FFF2-40B4-BE49-F238E27FC236}">
                  <a16:creationId xmlns:a16="http://schemas.microsoft.com/office/drawing/2014/main" id="{B88364E8-481F-DA7C-B12D-EC19CAA69A78}"/>
                </a:ext>
              </a:extLst>
            </p:cNvPr>
            <p:cNvSpPr>
              <a:spLocks noChangeShapeType="1"/>
            </p:cNvSpPr>
            <p:nvPr/>
          </p:nvSpPr>
          <p:spPr bwMode="auto">
            <a:xfrm flipH="1">
              <a:off x="3823" y="2404"/>
              <a:ext cx="526" cy="7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1747" name="Text Box 67">
              <a:extLst>
                <a:ext uri="{FF2B5EF4-FFF2-40B4-BE49-F238E27FC236}">
                  <a16:creationId xmlns:a16="http://schemas.microsoft.com/office/drawing/2014/main" id="{0EFAA016-03F3-3680-D787-A28B5DE50973}"/>
                </a:ext>
              </a:extLst>
            </p:cNvPr>
            <p:cNvSpPr txBox="1">
              <a:spLocks noChangeArrowheads="1"/>
            </p:cNvSpPr>
            <p:nvPr/>
          </p:nvSpPr>
          <p:spPr bwMode="auto">
            <a:xfrm>
              <a:off x="4601" y="862"/>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0</a:t>
              </a:r>
            </a:p>
          </p:txBody>
        </p:sp>
        <p:sp>
          <p:nvSpPr>
            <p:cNvPr id="71748" name="Text Box 68">
              <a:extLst>
                <a:ext uri="{FF2B5EF4-FFF2-40B4-BE49-F238E27FC236}">
                  <a16:creationId xmlns:a16="http://schemas.microsoft.com/office/drawing/2014/main" id="{9C8BBFD3-8CB1-9D95-F542-043EFF02C715}"/>
                </a:ext>
              </a:extLst>
            </p:cNvPr>
            <p:cNvSpPr txBox="1">
              <a:spLocks noChangeArrowheads="1"/>
            </p:cNvSpPr>
            <p:nvPr/>
          </p:nvSpPr>
          <p:spPr bwMode="auto">
            <a:xfrm>
              <a:off x="4421" y="1877"/>
              <a:ext cx="18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10</a:t>
              </a:r>
            </a:p>
          </p:txBody>
        </p:sp>
        <p:sp>
          <p:nvSpPr>
            <p:cNvPr id="71749" name="Text Box 69">
              <a:extLst>
                <a:ext uri="{FF2B5EF4-FFF2-40B4-BE49-F238E27FC236}">
                  <a16:creationId xmlns:a16="http://schemas.microsoft.com/office/drawing/2014/main" id="{331DBB84-2556-4CAB-DAB2-3030513B2D99}"/>
                </a:ext>
              </a:extLst>
            </p:cNvPr>
            <p:cNvSpPr txBox="1">
              <a:spLocks noChangeArrowheads="1"/>
            </p:cNvSpPr>
            <p:nvPr/>
          </p:nvSpPr>
          <p:spPr bwMode="auto">
            <a:xfrm>
              <a:off x="4457" y="1555"/>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4</a:t>
              </a:r>
            </a:p>
          </p:txBody>
        </p:sp>
        <p:sp>
          <p:nvSpPr>
            <p:cNvPr id="71750" name="Text Box 70">
              <a:extLst>
                <a:ext uri="{FF2B5EF4-FFF2-40B4-BE49-F238E27FC236}">
                  <a16:creationId xmlns:a16="http://schemas.microsoft.com/office/drawing/2014/main" id="{ABFF0122-BA7D-E480-3DF0-7C0FE235557D}"/>
                </a:ext>
              </a:extLst>
            </p:cNvPr>
            <p:cNvSpPr txBox="1">
              <a:spLocks noChangeArrowheads="1"/>
            </p:cNvSpPr>
            <p:nvPr/>
          </p:nvSpPr>
          <p:spPr bwMode="auto">
            <a:xfrm>
              <a:off x="4457" y="1184"/>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2</a:t>
              </a:r>
            </a:p>
          </p:txBody>
        </p:sp>
        <p:sp>
          <p:nvSpPr>
            <p:cNvPr id="71751" name="Text Box 71">
              <a:extLst>
                <a:ext uri="{FF2B5EF4-FFF2-40B4-BE49-F238E27FC236}">
                  <a16:creationId xmlns:a16="http://schemas.microsoft.com/office/drawing/2014/main" id="{E5516E26-5EED-5C9E-0F95-B34410C06338}"/>
                </a:ext>
              </a:extLst>
            </p:cNvPr>
            <p:cNvSpPr txBox="1">
              <a:spLocks noChangeArrowheads="1"/>
            </p:cNvSpPr>
            <p:nvPr/>
          </p:nvSpPr>
          <p:spPr bwMode="auto">
            <a:xfrm>
              <a:off x="4457" y="2252"/>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4</a:t>
              </a:r>
            </a:p>
          </p:txBody>
        </p:sp>
        <p:sp>
          <p:nvSpPr>
            <p:cNvPr id="71752" name="Text Box 72">
              <a:extLst>
                <a:ext uri="{FF2B5EF4-FFF2-40B4-BE49-F238E27FC236}">
                  <a16:creationId xmlns:a16="http://schemas.microsoft.com/office/drawing/2014/main" id="{68213514-FBE8-973D-691D-BCDAD035A060}"/>
                </a:ext>
              </a:extLst>
            </p:cNvPr>
            <p:cNvSpPr txBox="1">
              <a:spLocks noChangeArrowheads="1"/>
            </p:cNvSpPr>
            <p:nvPr/>
          </p:nvSpPr>
          <p:spPr bwMode="auto">
            <a:xfrm>
              <a:off x="4808" y="3295"/>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4</a:t>
              </a:r>
            </a:p>
          </p:txBody>
        </p:sp>
        <p:sp>
          <p:nvSpPr>
            <p:cNvPr id="71753" name="Text Box 73">
              <a:extLst>
                <a:ext uri="{FF2B5EF4-FFF2-40B4-BE49-F238E27FC236}">
                  <a16:creationId xmlns:a16="http://schemas.microsoft.com/office/drawing/2014/main" id="{8676A336-0473-DE79-0807-8AA2AF466525}"/>
                </a:ext>
              </a:extLst>
            </p:cNvPr>
            <p:cNvSpPr txBox="1">
              <a:spLocks noChangeArrowheads="1"/>
            </p:cNvSpPr>
            <p:nvPr/>
          </p:nvSpPr>
          <p:spPr bwMode="auto">
            <a:xfrm>
              <a:off x="5117" y="2265"/>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7</a:t>
              </a:r>
            </a:p>
          </p:txBody>
        </p:sp>
        <p:sp>
          <p:nvSpPr>
            <p:cNvPr id="71754" name="Text Box 74">
              <a:extLst>
                <a:ext uri="{FF2B5EF4-FFF2-40B4-BE49-F238E27FC236}">
                  <a16:creationId xmlns:a16="http://schemas.microsoft.com/office/drawing/2014/main" id="{8F5D3E8D-4A23-2EF3-F420-29BD903DF29F}"/>
                </a:ext>
              </a:extLst>
            </p:cNvPr>
            <p:cNvSpPr txBox="1">
              <a:spLocks noChangeArrowheads="1"/>
            </p:cNvSpPr>
            <p:nvPr/>
          </p:nvSpPr>
          <p:spPr bwMode="auto">
            <a:xfrm>
              <a:off x="5117" y="2982"/>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8</a:t>
              </a:r>
            </a:p>
          </p:txBody>
        </p:sp>
        <p:sp>
          <p:nvSpPr>
            <p:cNvPr id="71755" name="Text Box 75">
              <a:extLst>
                <a:ext uri="{FF2B5EF4-FFF2-40B4-BE49-F238E27FC236}">
                  <a16:creationId xmlns:a16="http://schemas.microsoft.com/office/drawing/2014/main" id="{7E93FB15-7B4F-994F-C30D-481C2EB373A1}"/>
                </a:ext>
              </a:extLst>
            </p:cNvPr>
            <p:cNvSpPr txBox="1">
              <a:spLocks noChangeArrowheads="1"/>
            </p:cNvSpPr>
            <p:nvPr/>
          </p:nvSpPr>
          <p:spPr bwMode="auto">
            <a:xfrm>
              <a:off x="5117" y="3642"/>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pt-PT" altLang="pt-BR" sz="1000" b="1"/>
                <a:t>6</a:t>
              </a:r>
            </a:p>
          </p:txBody>
        </p:sp>
        <p:sp>
          <p:nvSpPr>
            <p:cNvPr id="71756" name="Text Box 76">
              <a:extLst>
                <a:ext uri="{FF2B5EF4-FFF2-40B4-BE49-F238E27FC236}">
                  <a16:creationId xmlns:a16="http://schemas.microsoft.com/office/drawing/2014/main" id="{C902485A-608C-E23D-3CB6-9E3E81C0138F}"/>
                </a:ext>
              </a:extLst>
            </p:cNvPr>
            <p:cNvSpPr txBox="1">
              <a:spLocks noChangeArrowheads="1"/>
            </p:cNvSpPr>
            <p:nvPr/>
          </p:nvSpPr>
          <p:spPr bwMode="auto">
            <a:xfrm>
              <a:off x="3808" y="2265"/>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6</a:t>
              </a:r>
            </a:p>
          </p:txBody>
        </p:sp>
        <p:sp>
          <p:nvSpPr>
            <p:cNvPr id="71757" name="Text Box 77">
              <a:extLst>
                <a:ext uri="{FF2B5EF4-FFF2-40B4-BE49-F238E27FC236}">
                  <a16:creationId xmlns:a16="http://schemas.microsoft.com/office/drawing/2014/main" id="{C76E96F4-BE88-B15A-9ED3-DB074E969B61}"/>
                </a:ext>
              </a:extLst>
            </p:cNvPr>
            <p:cNvSpPr txBox="1">
              <a:spLocks noChangeArrowheads="1"/>
            </p:cNvSpPr>
            <p:nvPr/>
          </p:nvSpPr>
          <p:spPr bwMode="auto">
            <a:xfrm>
              <a:off x="3808" y="2592"/>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7</a:t>
              </a:r>
            </a:p>
          </p:txBody>
        </p:sp>
        <p:sp>
          <p:nvSpPr>
            <p:cNvPr id="71758" name="Text Box 78">
              <a:extLst>
                <a:ext uri="{FF2B5EF4-FFF2-40B4-BE49-F238E27FC236}">
                  <a16:creationId xmlns:a16="http://schemas.microsoft.com/office/drawing/2014/main" id="{3FA1A7A9-FBDD-6276-C249-12550549B370}"/>
                </a:ext>
              </a:extLst>
            </p:cNvPr>
            <p:cNvSpPr txBox="1">
              <a:spLocks noChangeArrowheads="1"/>
            </p:cNvSpPr>
            <p:nvPr/>
          </p:nvSpPr>
          <p:spPr bwMode="auto">
            <a:xfrm>
              <a:off x="3808" y="3141"/>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9</a:t>
              </a:r>
            </a:p>
          </p:txBody>
        </p:sp>
        <p:sp>
          <p:nvSpPr>
            <p:cNvPr id="71759" name="Text Box 79">
              <a:extLst>
                <a:ext uri="{FF2B5EF4-FFF2-40B4-BE49-F238E27FC236}">
                  <a16:creationId xmlns:a16="http://schemas.microsoft.com/office/drawing/2014/main" id="{E3FE6958-DDA4-E8EC-1A2B-14D082A49CEE}"/>
                </a:ext>
              </a:extLst>
            </p:cNvPr>
            <p:cNvSpPr txBox="1">
              <a:spLocks noChangeArrowheads="1"/>
            </p:cNvSpPr>
            <p:nvPr/>
          </p:nvSpPr>
          <p:spPr bwMode="auto">
            <a:xfrm>
              <a:off x="3808" y="3618"/>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2</a:t>
              </a:r>
            </a:p>
          </p:txBody>
        </p:sp>
        <p:sp>
          <p:nvSpPr>
            <p:cNvPr id="71760" name="Text Box 80">
              <a:extLst>
                <a:ext uri="{FF2B5EF4-FFF2-40B4-BE49-F238E27FC236}">
                  <a16:creationId xmlns:a16="http://schemas.microsoft.com/office/drawing/2014/main" id="{7028626F-D71F-0F32-0DFF-DD0C3D85C104}"/>
                </a:ext>
              </a:extLst>
            </p:cNvPr>
            <p:cNvSpPr txBox="1">
              <a:spLocks noChangeArrowheads="1"/>
            </p:cNvSpPr>
            <p:nvPr/>
          </p:nvSpPr>
          <p:spPr bwMode="auto">
            <a:xfrm>
              <a:off x="4597" y="4008"/>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0</a:t>
              </a:r>
            </a:p>
          </p:txBody>
        </p:sp>
        <p:sp>
          <p:nvSpPr>
            <p:cNvPr id="71761" name="Text Box 81">
              <a:extLst>
                <a:ext uri="{FF2B5EF4-FFF2-40B4-BE49-F238E27FC236}">
                  <a16:creationId xmlns:a16="http://schemas.microsoft.com/office/drawing/2014/main" id="{809E72C0-602C-5126-66DF-08FE2D04897C}"/>
                </a:ext>
              </a:extLst>
            </p:cNvPr>
            <p:cNvSpPr txBox="1">
              <a:spLocks noChangeArrowheads="1"/>
            </p:cNvSpPr>
            <p:nvPr/>
          </p:nvSpPr>
          <p:spPr bwMode="auto">
            <a:xfrm>
              <a:off x="5473" y="3279"/>
              <a:ext cx="15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000" b="1"/>
                <a:t>5</a:t>
              </a:r>
            </a:p>
          </p:txBody>
        </p:sp>
      </p:grpSp>
      <p:graphicFrame>
        <p:nvGraphicFramePr>
          <p:cNvPr id="71815" name="Group 135">
            <a:extLst>
              <a:ext uri="{FF2B5EF4-FFF2-40B4-BE49-F238E27FC236}">
                <a16:creationId xmlns:a16="http://schemas.microsoft.com/office/drawing/2014/main" id="{5DC17825-E579-50D0-1413-26701900CF1F}"/>
              </a:ext>
            </a:extLst>
          </p:cNvPr>
          <p:cNvGraphicFramePr>
            <a:graphicFrameLocks noGrp="1"/>
          </p:cNvGraphicFramePr>
          <p:nvPr>
            <p:extLst>
              <p:ext uri="{D42A27DB-BD31-4B8C-83A1-F6EECF244321}">
                <p14:modId xmlns:p14="http://schemas.microsoft.com/office/powerpoint/2010/main" val="131545914"/>
              </p:ext>
            </p:extLst>
          </p:nvPr>
        </p:nvGraphicFramePr>
        <p:xfrm>
          <a:off x="982806" y="1784927"/>
          <a:ext cx="4106430" cy="4532745"/>
        </p:xfrm>
        <a:graphic>
          <a:graphicData uri="http://schemas.openxmlformats.org/drawingml/2006/table">
            <a:tbl>
              <a:tblPr/>
              <a:tblGrid>
                <a:gridCol w="1188337">
                  <a:extLst>
                    <a:ext uri="{9D8B030D-6E8A-4147-A177-3AD203B41FA5}">
                      <a16:colId xmlns:a16="http://schemas.microsoft.com/office/drawing/2014/main" val="1777070797"/>
                    </a:ext>
                  </a:extLst>
                </a:gridCol>
                <a:gridCol w="2918093">
                  <a:extLst>
                    <a:ext uri="{9D8B030D-6E8A-4147-A177-3AD203B41FA5}">
                      <a16:colId xmlns:a16="http://schemas.microsoft.com/office/drawing/2014/main" val="3912984590"/>
                    </a:ext>
                  </a:extLst>
                </a:gridCol>
              </a:tblGrid>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dirty="0">
                          <a:ln>
                            <a:noFill/>
                          </a:ln>
                          <a:solidFill>
                            <a:schemeClr val="tx1"/>
                          </a:solidFill>
                          <a:effectLst/>
                          <a:latin typeface="Arial Narrow" panose="020B0606020202030204" pitchFamily="34" charset="0"/>
                        </a:rPr>
                        <a:t>Atividade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dirty="0">
                          <a:ln>
                            <a:noFill/>
                          </a:ln>
                          <a:solidFill>
                            <a:schemeClr val="tx1"/>
                          </a:solidFill>
                          <a:effectLst/>
                          <a:latin typeface="Arial Narrow" panose="020B0606020202030204" pitchFamily="34" charset="0"/>
                        </a:rPr>
                        <a:t>Descrição da Atividade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95231846"/>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Escavações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9524639"/>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Execução das fundações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15981291"/>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Execução das paredes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68660273"/>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Execução da cobertura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8286336"/>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Instalação das canalizações exteriores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2695214"/>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Instalação das canalizações interiores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82504413"/>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Colocação do alpendre exterior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1964276"/>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Pintura exterior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996373"/>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Execução da instalação eléctrica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93138279"/>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Instalação do quadro eléctrico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08166864"/>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Colocação do pavimento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73334055"/>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Pintura interior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8692371"/>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Acabamentos exteriores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70909123"/>
                  </a:ext>
                </a:extLst>
              </a:tr>
              <a:tr h="302183">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chemeClr val="tx1"/>
                          </a:solidFill>
                          <a:effectLst/>
                          <a:latin typeface="Arial Narrow" panose="020B0606020202030204" pitchFamily="34" charset="0"/>
                        </a:rPr>
                        <a:t>Acabamentos interiores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64983094"/>
                  </a:ext>
                </a:extLst>
              </a:tr>
            </a:tbl>
          </a:graphicData>
        </a:graphic>
      </p:graphicFrame>
      <p:sp>
        <p:nvSpPr>
          <p:cNvPr id="58" name="Rectangle 2">
            <a:extLst>
              <a:ext uri="{FF2B5EF4-FFF2-40B4-BE49-F238E27FC236}">
                <a16:creationId xmlns:a16="http://schemas.microsoft.com/office/drawing/2014/main" id="{09A707D7-2222-C7E3-0D03-11934150B614}"/>
              </a:ext>
            </a:extLst>
          </p:cNvPr>
          <p:cNvSpPr>
            <a:spLocks noGrp="1" noChangeArrowheads="1"/>
          </p:cNvSpPr>
          <p:nvPr>
            <p:ph type="title"/>
          </p:nvPr>
        </p:nvSpPr>
        <p:spPr>
          <a:xfrm>
            <a:off x="0" y="0"/>
            <a:ext cx="9144000" cy="812800"/>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a:extLst>
              <a:ext uri="{FF2B5EF4-FFF2-40B4-BE49-F238E27FC236}">
                <a16:creationId xmlns:a16="http://schemas.microsoft.com/office/drawing/2014/main" id="{169B9EAD-2DEC-9718-5BA5-EFFCD400663C}"/>
              </a:ext>
            </a:extLst>
          </p:cNvPr>
          <p:cNvSpPr>
            <a:spLocks noGrp="1" noChangeArrowheads="1"/>
          </p:cNvSpPr>
          <p:nvPr>
            <p:ph type="body" idx="1"/>
          </p:nvPr>
        </p:nvSpPr>
        <p:spPr>
          <a:xfrm>
            <a:off x="110837" y="942109"/>
            <a:ext cx="8894618" cy="5772727"/>
          </a:xfrm>
        </p:spPr>
        <p:txBody>
          <a:bodyPr/>
          <a:lstStyle/>
          <a:p>
            <a:r>
              <a:rPr lang="pt-PT" altLang="pt-BR" sz="2000" dirty="0">
                <a:solidFill>
                  <a:srgbClr val="000099"/>
                </a:solidFill>
              </a:rPr>
              <a:t>Planejamento de um Projeto</a:t>
            </a:r>
          </a:p>
          <a:p>
            <a:pPr lvl="1">
              <a:spcBef>
                <a:spcPct val="35000"/>
              </a:spcBef>
              <a:spcAft>
                <a:spcPct val="35000"/>
              </a:spcAft>
            </a:pPr>
            <a:r>
              <a:rPr lang="pt-PT" altLang="pt-BR" sz="1800" b="1" dirty="0">
                <a:solidFill>
                  <a:srgbClr val="000099"/>
                </a:solidFill>
              </a:rPr>
              <a:t>Caminho Crítico</a:t>
            </a:r>
          </a:p>
          <a:p>
            <a:pPr marL="1047750" lvl="2"/>
            <a:r>
              <a:rPr lang="pt-PT" altLang="pt-BR" sz="1600" i="1" dirty="0">
                <a:solidFill>
                  <a:srgbClr val="000099"/>
                </a:solidFill>
              </a:rPr>
              <a:t>Um </a:t>
            </a:r>
            <a:r>
              <a:rPr lang="pt-PT" altLang="pt-BR" sz="1600" b="1" i="1" dirty="0">
                <a:solidFill>
                  <a:srgbClr val="000099"/>
                </a:solidFill>
              </a:rPr>
              <a:t>percurso </a:t>
            </a:r>
            <a:r>
              <a:rPr lang="pt-PT" altLang="pt-BR" sz="1600" i="1" dirty="0">
                <a:solidFill>
                  <a:srgbClr val="000099"/>
                </a:solidFill>
              </a:rPr>
              <a:t>ao longo de uma Rede de projeto é uma sequência de arcos entre o Nó de Início e o Nó do Fim. A </a:t>
            </a:r>
            <a:r>
              <a:rPr lang="pt-PT" altLang="pt-BR" sz="1600" b="1" i="1" dirty="0">
                <a:solidFill>
                  <a:srgbClr val="000099"/>
                </a:solidFill>
              </a:rPr>
              <a:t>extensão</a:t>
            </a:r>
            <a:r>
              <a:rPr lang="pt-PT" altLang="pt-BR" sz="1600" i="1" dirty="0">
                <a:solidFill>
                  <a:srgbClr val="000099"/>
                </a:solidFill>
              </a:rPr>
              <a:t> do percurso é a soma das durações estimadas das atividades envolvidas.</a:t>
            </a:r>
          </a:p>
          <a:p>
            <a:pPr marL="1047750" lvl="2"/>
            <a:endParaRPr lang="pt-PT" altLang="pt-BR" sz="1600" i="1" dirty="0">
              <a:solidFill>
                <a:srgbClr val="000099"/>
              </a:solidFill>
            </a:endParaRPr>
          </a:p>
          <a:p>
            <a:pPr marL="1047750" lvl="2"/>
            <a:r>
              <a:rPr lang="pt-PT" altLang="pt-BR" sz="1600" i="1" dirty="0">
                <a:solidFill>
                  <a:srgbClr val="000099"/>
                </a:solidFill>
              </a:rPr>
              <a:t>No caso do Exercício- Exemplo podem-se definir os seguintes 6 percursos:</a:t>
            </a:r>
          </a:p>
          <a:p>
            <a:pPr marL="1047750" lvl="2"/>
            <a:endParaRPr lang="pt-PT" altLang="pt-BR" sz="1600" i="1" dirty="0">
              <a:solidFill>
                <a:srgbClr val="000099"/>
              </a:solidFill>
            </a:endParaRPr>
          </a:p>
          <a:p>
            <a:pPr marL="1047750" lvl="2"/>
            <a:endParaRPr lang="pt-PT" altLang="pt-BR" sz="1600" i="1" dirty="0">
              <a:solidFill>
                <a:srgbClr val="000099"/>
              </a:solidFill>
            </a:endParaRPr>
          </a:p>
          <a:p>
            <a:pPr marL="1047750" lvl="2"/>
            <a:endParaRPr lang="pt-PT" altLang="pt-BR" sz="1600" i="1" dirty="0">
              <a:solidFill>
                <a:srgbClr val="000099"/>
              </a:solidFill>
            </a:endParaRPr>
          </a:p>
          <a:p>
            <a:pPr marL="1047750" lvl="2"/>
            <a:endParaRPr lang="pt-PT" altLang="pt-BR" sz="1600" i="1" dirty="0">
              <a:solidFill>
                <a:srgbClr val="000099"/>
              </a:solidFill>
            </a:endParaRPr>
          </a:p>
          <a:p>
            <a:pPr marL="1047750" lvl="2"/>
            <a:endParaRPr lang="pt-PT" altLang="pt-BR" sz="1600" i="1" dirty="0">
              <a:solidFill>
                <a:srgbClr val="000099"/>
              </a:solidFill>
            </a:endParaRPr>
          </a:p>
          <a:p>
            <a:pPr marL="1047750" lvl="2"/>
            <a:endParaRPr lang="pt-PT" altLang="pt-BR" sz="1600" i="1" dirty="0">
              <a:solidFill>
                <a:srgbClr val="000099"/>
              </a:solidFill>
            </a:endParaRPr>
          </a:p>
          <a:p>
            <a:pPr marL="1047750" lvl="2"/>
            <a:endParaRPr lang="pt-PT" altLang="pt-BR" sz="1600" i="1" dirty="0">
              <a:solidFill>
                <a:srgbClr val="000099"/>
              </a:solidFill>
            </a:endParaRPr>
          </a:p>
          <a:p>
            <a:pPr marL="1047750" lvl="2"/>
            <a:r>
              <a:rPr lang="pt-PT" altLang="pt-BR" sz="1600" i="1" dirty="0">
                <a:solidFill>
                  <a:srgbClr val="000099"/>
                </a:solidFill>
              </a:rPr>
              <a:t>Dado que as atividades num percurso devem ser realizadas sequencialmente a duração do projeto não poderá ser inferior à extensão do percurso, no entanto poderá ser superior quando uma atividade tem mais do que uma atividade precedente. (no caso deste exercício, a atividade H terá de esperar pela conclusão das atividades E e G – como a atividade G está num percurso diferente do percuso da atividade E, a atividade H só poderá ser realizada após a conclusão da atividade G, o que demora 29 semanas contra as 14 do outro percurso)</a:t>
            </a:r>
          </a:p>
        </p:txBody>
      </p:sp>
      <p:graphicFrame>
        <p:nvGraphicFramePr>
          <p:cNvPr id="72959" name="Group 255">
            <a:extLst>
              <a:ext uri="{FF2B5EF4-FFF2-40B4-BE49-F238E27FC236}">
                <a16:creationId xmlns:a16="http://schemas.microsoft.com/office/drawing/2014/main" id="{5E0C241F-95D1-55FB-D671-9EB2E89E2A91}"/>
              </a:ext>
            </a:extLst>
          </p:cNvPr>
          <p:cNvGraphicFramePr>
            <a:graphicFrameLocks noGrp="1"/>
          </p:cNvGraphicFramePr>
          <p:nvPr>
            <p:extLst>
              <p:ext uri="{D42A27DB-BD31-4B8C-83A1-F6EECF244321}">
                <p14:modId xmlns:p14="http://schemas.microsoft.com/office/powerpoint/2010/main" val="3043726739"/>
              </p:ext>
            </p:extLst>
          </p:nvPr>
        </p:nvGraphicFramePr>
        <p:xfrm>
          <a:off x="1497013" y="3294929"/>
          <a:ext cx="6096000" cy="1680210"/>
        </p:xfrm>
        <a:graphic>
          <a:graphicData uri="http://schemas.openxmlformats.org/drawingml/2006/table">
            <a:tbl>
              <a:tblPr/>
              <a:tblGrid>
                <a:gridCol w="3325812">
                  <a:extLst>
                    <a:ext uri="{9D8B030D-6E8A-4147-A177-3AD203B41FA5}">
                      <a16:colId xmlns:a16="http://schemas.microsoft.com/office/drawing/2014/main" val="620382339"/>
                    </a:ext>
                  </a:extLst>
                </a:gridCol>
                <a:gridCol w="2770188">
                  <a:extLst>
                    <a:ext uri="{9D8B030D-6E8A-4147-A177-3AD203B41FA5}">
                      <a16:colId xmlns:a16="http://schemas.microsoft.com/office/drawing/2014/main" val="2675455632"/>
                    </a:ext>
                  </a:extLst>
                </a:gridCol>
              </a:tblGrid>
              <a:tr h="1095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a:ln>
                            <a:noFill/>
                          </a:ln>
                          <a:solidFill>
                            <a:schemeClr val="tx1"/>
                          </a:solidFill>
                          <a:effectLst/>
                          <a:latin typeface="Arial Narrow" panose="020B0606020202030204" pitchFamily="34" charset="0"/>
                        </a:rPr>
                        <a:t>Percurso</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a:ln>
                            <a:noFill/>
                          </a:ln>
                          <a:solidFill>
                            <a:schemeClr val="tx1"/>
                          </a:solidFill>
                          <a:effectLst/>
                          <a:latin typeface="Arial Narrow" panose="020B0606020202030204" pitchFamily="34" charset="0"/>
                        </a:rPr>
                        <a:t>Extensão</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96310189"/>
                  </a:ext>
                </a:extLst>
              </a:tr>
              <a:tr h="1095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rPr>
                        <a:t>Início </a:t>
                      </a:r>
                      <a:r>
                        <a:rPr kumimoji="0" lang="pt-PT" altLang="pt-BR" sz="1200" b="0" i="0" u="none" strike="noStrike" cap="none" normalizeH="0" baseline="0">
                          <a:ln>
                            <a:noFill/>
                          </a:ln>
                          <a:solidFill>
                            <a:schemeClr val="tx1"/>
                          </a:solidFill>
                          <a:effectLst/>
                          <a:latin typeface="Arial Narrow" panose="020B0606020202030204" pitchFamily="34" charset="0"/>
                          <a:sym typeface="Symbol" panose="05050102010706020507" pitchFamily="18" charset="2"/>
                        </a:rPr>
                        <a:t> A  B  C  D  G  H  M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rPr>
                        <a:t>2 + 4 + 10 + 6 + 7 + 9 + 2       = 40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3273795"/>
                  </a:ext>
                </a:extLst>
              </a:tr>
              <a:tr h="1095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sym typeface="Symbol" panose="05050102010706020507" pitchFamily="18" charset="2"/>
                        </a:rPr>
                        <a:t>Início  A  B  C  E  H  M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rPr>
                        <a:t>2 + 4 + 10 + 4 + 9 + 2             = 31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7312867"/>
                  </a:ext>
                </a:extLst>
              </a:tr>
              <a:tr h="1079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sym typeface="Symbol" panose="05050102010706020507" pitchFamily="18" charset="2"/>
                        </a:rPr>
                        <a:t>Início  A  B  C  E  F  J  K  N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rPr>
                        <a:t>2 + 4 + 10 + 4 + 5 + 8 + 4 + 6 = 43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1471461"/>
                  </a:ext>
                </a:extLst>
              </a:tr>
              <a:tr h="1095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sym typeface="Symbol" panose="05050102010706020507" pitchFamily="18" charset="2"/>
                        </a:rPr>
                        <a:t>Início  A  B  C  E  F  J  L  N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rPr>
                        <a:t>2 + 4 + 10 + 4 + 5 + 8 + 5 + 6 = 44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16066877"/>
                  </a:ext>
                </a:extLst>
              </a:tr>
              <a:tr h="1095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dirty="0">
                          <a:ln>
                            <a:noFill/>
                          </a:ln>
                          <a:solidFill>
                            <a:schemeClr val="tx1"/>
                          </a:solidFill>
                          <a:effectLst/>
                          <a:latin typeface="Arial Narrow" panose="020B0606020202030204" pitchFamily="34" charset="0"/>
                          <a:sym typeface="Symbol" panose="05050102010706020507" pitchFamily="18" charset="2"/>
                        </a:rPr>
                        <a:t>Início  A  B  C  I  J  K  N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rPr>
                        <a:t>2 + 4 + 10 + 7 + 8 + 4 + 6       = 41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249315"/>
                  </a:ext>
                </a:extLst>
              </a:tr>
              <a:tr h="1095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sym typeface="Symbol" panose="05050102010706020507" pitchFamily="18" charset="2"/>
                        </a:rPr>
                        <a:t>Início  A  B  C  I  J  L  N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dirty="0">
                          <a:ln>
                            <a:noFill/>
                          </a:ln>
                          <a:solidFill>
                            <a:schemeClr val="tx1"/>
                          </a:solidFill>
                          <a:effectLst/>
                          <a:latin typeface="Arial Narrow" panose="020B0606020202030204" pitchFamily="34" charset="0"/>
                        </a:rPr>
                        <a:t>2 + 4 + 10 + 7 + 8 + 5 + 6       = 42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293678"/>
                  </a:ext>
                </a:extLst>
              </a:tr>
            </a:tbl>
          </a:graphicData>
        </a:graphic>
      </p:graphicFrame>
      <p:sp>
        <p:nvSpPr>
          <p:cNvPr id="7" name="Rectangle 2">
            <a:extLst>
              <a:ext uri="{FF2B5EF4-FFF2-40B4-BE49-F238E27FC236}">
                <a16:creationId xmlns:a16="http://schemas.microsoft.com/office/drawing/2014/main" id="{489753E0-727C-B5A4-5A24-0AEAB6FDDC1F}"/>
              </a:ext>
            </a:extLst>
          </p:cNvPr>
          <p:cNvSpPr>
            <a:spLocks noGrp="1" noChangeArrowheads="1"/>
          </p:cNvSpPr>
          <p:nvPr>
            <p:ph type="title"/>
          </p:nvPr>
        </p:nvSpPr>
        <p:spPr>
          <a:xfrm>
            <a:off x="0" y="0"/>
            <a:ext cx="9144000" cy="812800"/>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30591CE8-6B7D-82E1-9392-7AFB1996574C}"/>
              </a:ext>
            </a:extLst>
          </p:cNvPr>
          <p:cNvSpPr>
            <a:spLocks noGrp="1" noChangeArrowheads="1"/>
          </p:cNvSpPr>
          <p:nvPr>
            <p:ph type="body" idx="1"/>
          </p:nvPr>
        </p:nvSpPr>
        <p:spPr>
          <a:xfrm>
            <a:off x="0" y="969818"/>
            <a:ext cx="9005455" cy="5368636"/>
          </a:xfrm>
        </p:spPr>
        <p:txBody>
          <a:bodyPr/>
          <a:lstStyle/>
          <a:p>
            <a:pPr defTabSz="881063"/>
            <a:r>
              <a:rPr lang="pt-PT" altLang="pt-BR" sz="2000" dirty="0">
                <a:solidFill>
                  <a:srgbClr val="000099"/>
                </a:solidFill>
              </a:rPr>
              <a:t>Planejamento de um Projeto</a:t>
            </a:r>
          </a:p>
          <a:p>
            <a:pPr lvl="1" defTabSz="881063">
              <a:spcBef>
                <a:spcPct val="45000"/>
              </a:spcBef>
              <a:spcAft>
                <a:spcPct val="20000"/>
              </a:spcAft>
            </a:pPr>
            <a:r>
              <a:rPr lang="pt-PT" altLang="pt-BR" sz="1800" b="1" dirty="0">
                <a:solidFill>
                  <a:srgbClr val="000099"/>
                </a:solidFill>
              </a:rPr>
              <a:t>Caminho Crítico</a:t>
            </a:r>
            <a:r>
              <a:rPr lang="pt-PT" altLang="pt-BR" sz="1400" i="0" dirty="0">
                <a:solidFill>
                  <a:srgbClr val="000099"/>
                </a:solidFill>
              </a:rPr>
              <a:t> (cont.)</a:t>
            </a:r>
          </a:p>
          <a:p>
            <a:pPr lvl="2" defTabSz="881063">
              <a:spcAft>
                <a:spcPct val="35000"/>
              </a:spcAft>
            </a:pPr>
            <a:r>
              <a:rPr lang="pt-PT" altLang="pt-BR" sz="1600" i="1" dirty="0">
                <a:solidFill>
                  <a:srgbClr val="000099"/>
                </a:solidFill>
              </a:rPr>
              <a:t>Contudo, a duração do projeto não irá exceder a duração de um percurso particular. O percurso mais longo da Rede do Projeto, no qual as atividades são executadas sequencialmente sem interrupções. Assim, o tempo necessário para chegar do Nó de Início ao Nó do Fim será igual à extensão deste percurso.</a:t>
            </a:r>
          </a:p>
          <a:p>
            <a:pPr lvl="2" defTabSz="881063">
              <a:spcBef>
                <a:spcPct val="35000"/>
              </a:spcBef>
              <a:spcAft>
                <a:spcPct val="35000"/>
              </a:spcAft>
            </a:pPr>
            <a:r>
              <a:rPr lang="pt-PT" altLang="pt-BR" sz="1600" i="1" dirty="0">
                <a:solidFill>
                  <a:srgbClr val="000099"/>
                </a:solidFill>
              </a:rPr>
              <a:t>Este percurso mais longo denomina-se </a:t>
            </a:r>
            <a:r>
              <a:rPr lang="pt-PT" altLang="pt-BR" sz="1600" b="1" i="1" dirty="0">
                <a:solidFill>
                  <a:srgbClr val="000099"/>
                </a:solidFill>
              </a:rPr>
              <a:t>Caminho Críti</a:t>
            </a:r>
            <a:r>
              <a:rPr lang="pt-PT" altLang="pt-BR" sz="1600" b="1" i="1" dirty="0">
                <a:solidFill>
                  <a:srgbClr val="000099"/>
                </a:solidFill>
                <a:effectLst>
                  <a:outerShdw blurRad="38100" dist="38100" dir="2700000" algn="tl">
                    <a:srgbClr val="000000"/>
                  </a:outerShdw>
                </a:effectLst>
              </a:rPr>
              <a:t>co</a:t>
            </a:r>
            <a:r>
              <a:rPr lang="pt-PT" altLang="pt-BR" sz="1600" i="1" dirty="0">
                <a:solidFill>
                  <a:srgbClr val="000099"/>
                </a:solidFill>
              </a:rPr>
              <a:t>, correspondendo neste exercício ao percurso </a:t>
            </a:r>
            <a:r>
              <a:rPr lang="pt-PT" altLang="pt-BR" sz="1600" b="1" dirty="0">
                <a:solidFill>
                  <a:srgbClr val="000099"/>
                </a:solidFill>
                <a:sym typeface="Symbol" panose="05050102010706020507" pitchFamily="18" charset="2"/>
              </a:rPr>
              <a:t>Início  A  B  C  E  F  J  L  N  Fim </a:t>
            </a:r>
            <a:r>
              <a:rPr lang="pt-PT" altLang="pt-BR" sz="1600" dirty="0">
                <a:solidFill>
                  <a:srgbClr val="000099"/>
                </a:solidFill>
                <a:sym typeface="Symbol" panose="05050102010706020507" pitchFamily="18" charset="2"/>
              </a:rPr>
              <a:t>que dura 44 semanas.</a:t>
            </a:r>
          </a:p>
        </p:txBody>
      </p:sp>
      <p:sp>
        <p:nvSpPr>
          <p:cNvPr id="40969" name="Text Box 9">
            <a:extLst>
              <a:ext uri="{FF2B5EF4-FFF2-40B4-BE49-F238E27FC236}">
                <a16:creationId xmlns:a16="http://schemas.microsoft.com/office/drawing/2014/main" id="{5DADD67E-A90A-BF5D-18E6-301925E762EA}"/>
              </a:ext>
            </a:extLst>
          </p:cNvPr>
          <p:cNvSpPr txBox="1">
            <a:spLocks noChangeArrowheads="1"/>
          </p:cNvSpPr>
          <p:nvPr/>
        </p:nvSpPr>
        <p:spPr bwMode="auto">
          <a:xfrm>
            <a:off x="2498725" y="62849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pt-PT" altLang="pt-BR"/>
          </a:p>
        </p:txBody>
      </p:sp>
      <p:sp>
        <p:nvSpPr>
          <p:cNvPr id="14" name="Rectangle 2">
            <a:extLst>
              <a:ext uri="{FF2B5EF4-FFF2-40B4-BE49-F238E27FC236}">
                <a16:creationId xmlns:a16="http://schemas.microsoft.com/office/drawing/2014/main" id="{020D8B96-BD14-4D70-1B51-F945826CA8DD}"/>
              </a:ext>
            </a:extLst>
          </p:cNvPr>
          <p:cNvSpPr>
            <a:spLocks noGrp="1" noChangeArrowheads="1"/>
          </p:cNvSpPr>
          <p:nvPr>
            <p:ph type="title"/>
          </p:nvPr>
        </p:nvSpPr>
        <p:spPr>
          <a:xfrm>
            <a:off x="0" y="0"/>
            <a:ext cx="9144000" cy="812800"/>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30591CE8-6B7D-82E1-9392-7AFB1996574C}"/>
              </a:ext>
            </a:extLst>
          </p:cNvPr>
          <p:cNvSpPr>
            <a:spLocks noGrp="1" noChangeArrowheads="1"/>
          </p:cNvSpPr>
          <p:nvPr>
            <p:ph type="body" idx="1"/>
          </p:nvPr>
        </p:nvSpPr>
        <p:spPr>
          <a:xfrm>
            <a:off x="0" y="969818"/>
            <a:ext cx="9005455" cy="5368636"/>
          </a:xfrm>
        </p:spPr>
        <p:txBody>
          <a:bodyPr/>
          <a:lstStyle/>
          <a:p>
            <a:pPr defTabSz="881063"/>
            <a:r>
              <a:rPr lang="pt-PT" altLang="pt-BR" sz="2000" dirty="0">
                <a:solidFill>
                  <a:srgbClr val="000099"/>
                </a:solidFill>
              </a:rPr>
              <a:t>Planejamento de um Projeto</a:t>
            </a:r>
          </a:p>
          <a:p>
            <a:pPr lvl="1" defTabSz="881063">
              <a:spcBef>
                <a:spcPct val="65000"/>
              </a:spcBef>
              <a:spcAft>
                <a:spcPct val="15000"/>
              </a:spcAft>
            </a:pPr>
            <a:r>
              <a:rPr lang="pt-PT" altLang="pt-BR" sz="1800" b="1" dirty="0">
                <a:solidFill>
                  <a:srgbClr val="000099"/>
                </a:solidFill>
              </a:rPr>
              <a:t>Calendarização Atividades Individuais (Cont.)</a:t>
            </a:r>
          </a:p>
          <a:p>
            <a:pPr lvl="2" defTabSz="881063">
              <a:spcAft>
                <a:spcPct val="35000"/>
              </a:spcAft>
            </a:pPr>
            <a:r>
              <a:rPr lang="pt-PT" altLang="pt-BR" sz="1600" i="1" dirty="0">
                <a:solidFill>
                  <a:srgbClr val="000099"/>
                </a:solidFill>
              </a:rPr>
              <a:t>O momento de início e final de cada atividade que pode ocorrer sem perturbar a finalização do projeto designam-se por  </a:t>
            </a:r>
            <a:r>
              <a:rPr lang="pt-PT" altLang="pt-BR" sz="1600" b="1" i="1" dirty="0">
                <a:solidFill>
                  <a:srgbClr val="000099"/>
                </a:solidFill>
              </a:rPr>
              <a:t>Início Mais Cedo</a:t>
            </a:r>
            <a:r>
              <a:rPr lang="pt-PT" altLang="pt-BR" sz="1600" i="1" dirty="0">
                <a:solidFill>
                  <a:srgbClr val="000099"/>
                </a:solidFill>
              </a:rPr>
              <a:t> (ES) e </a:t>
            </a:r>
            <a:r>
              <a:rPr lang="pt-PT" altLang="pt-BR" sz="1600" b="1" i="1" dirty="0">
                <a:solidFill>
                  <a:srgbClr val="000099"/>
                </a:solidFill>
              </a:rPr>
              <a:t>Final Mais Cedo</a:t>
            </a:r>
            <a:r>
              <a:rPr lang="pt-PT" altLang="pt-BR" sz="1600" i="1" dirty="0">
                <a:solidFill>
                  <a:srgbClr val="000099"/>
                </a:solidFill>
              </a:rPr>
              <a:t> (EF) sendo,</a:t>
            </a:r>
          </a:p>
          <a:p>
            <a:pPr marL="1390650" lvl="3" defTabSz="881063">
              <a:spcBef>
                <a:spcPct val="35000"/>
              </a:spcBef>
              <a:spcAft>
                <a:spcPct val="35000"/>
              </a:spcAft>
            </a:pPr>
            <a:r>
              <a:rPr lang="pt-PT" altLang="pt-BR" sz="1200" i="1" dirty="0">
                <a:solidFill>
                  <a:srgbClr val="000099"/>
                </a:solidFill>
              </a:rPr>
              <a:t>EF = ES + duração estimada da atividade</a:t>
            </a:r>
          </a:p>
        </p:txBody>
      </p:sp>
      <p:sp>
        <p:nvSpPr>
          <p:cNvPr id="40969" name="Text Box 9">
            <a:extLst>
              <a:ext uri="{FF2B5EF4-FFF2-40B4-BE49-F238E27FC236}">
                <a16:creationId xmlns:a16="http://schemas.microsoft.com/office/drawing/2014/main" id="{5DADD67E-A90A-BF5D-18E6-301925E762EA}"/>
              </a:ext>
            </a:extLst>
          </p:cNvPr>
          <p:cNvSpPr txBox="1">
            <a:spLocks noChangeArrowheads="1"/>
          </p:cNvSpPr>
          <p:nvPr/>
        </p:nvSpPr>
        <p:spPr bwMode="auto">
          <a:xfrm>
            <a:off x="2498725" y="62849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pt-PT" altLang="pt-BR"/>
          </a:p>
        </p:txBody>
      </p:sp>
      <p:sp>
        <p:nvSpPr>
          <p:cNvPr id="41017" name="Rectangle 57">
            <a:extLst>
              <a:ext uri="{FF2B5EF4-FFF2-40B4-BE49-F238E27FC236}">
                <a16:creationId xmlns:a16="http://schemas.microsoft.com/office/drawing/2014/main" id="{E4097130-0138-9D3D-70D2-2D7CE533BD9D}"/>
              </a:ext>
            </a:extLst>
          </p:cNvPr>
          <p:cNvSpPr>
            <a:spLocks noChangeArrowheads="1"/>
          </p:cNvSpPr>
          <p:nvPr/>
        </p:nvSpPr>
        <p:spPr bwMode="auto">
          <a:xfrm>
            <a:off x="1711036" y="3089131"/>
            <a:ext cx="5981700" cy="1654175"/>
          </a:xfrm>
          <a:prstGeom prst="rect">
            <a:avLst/>
          </a:prstGeom>
          <a:solidFill>
            <a:schemeClr val="bg2">
              <a:lumMod val="20000"/>
              <a:lumOff val="80000"/>
            </a:schemeClr>
          </a:solidFill>
          <a:ln w="9525">
            <a:solidFill>
              <a:schemeClr val="tx1"/>
            </a:solidFill>
            <a:miter lim="800000"/>
            <a:headEnd/>
            <a:tailEnd/>
          </a:ln>
          <a:effectLst/>
        </p:spPr>
        <p:txBody>
          <a:bodyPr anchor="ctr">
            <a:spAutoFit/>
          </a:bodyPr>
          <a:lstStyle/>
          <a:p>
            <a:pPr algn="ctr">
              <a:buNone/>
            </a:pPr>
            <a:r>
              <a:rPr lang="pt-PT" altLang="pt-BR" sz="1600" b="1" i="1" u="sng" dirty="0">
                <a:solidFill>
                  <a:srgbClr val="000099"/>
                </a:solidFill>
              </a:rPr>
              <a:t>Regra do Início Mais Cedo</a:t>
            </a:r>
          </a:p>
          <a:p>
            <a:pPr algn="just"/>
            <a:endParaRPr lang="pt-PT" altLang="pt-BR" sz="1600" b="1" i="1" u="sng" dirty="0">
              <a:solidFill>
                <a:srgbClr val="000099"/>
              </a:solidFill>
              <a:effectLst>
                <a:outerShdw blurRad="38100" dist="38100" dir="2700000" algn="tl">
                  <a:srgbClr val="000000"/>
                </a:outerShdw>
              </a:effectLst>
            </a:endParaRPr>
          </a:p>
          <a:p>
            <a:pPr algn="just">
              <a:buNone/>
            </a:pPr>
            <a:r>
              <a:rPr lang="pt-PT" altLang="pt-BR" sz="1400" dirty="0">
                <a:solidFill>
                  <a:srgbClr val="000099"/>
                </a:solidFill>
              </a:rPr>
              <a:t>O </a:t>
            </a:r>
            <a:r>
              <a:rPr lang="pt-PT" altLang="pt-BR" sz="1400" i="1" dirty="0">
                <a:solidFill>
                  <a:srgbClr val="000099"/>
                </a:solidFill>
              </a:rPr>
              <a:t>início mais cedo</a:t>
            </a:r>
            <a:r>
              <a:rPr lang="pt-PT" altLang="pt-BR" sz="1400" dirty="0">
                <a:solidFill>
                  <a:srgbClr val="000099"/>
                </a:solidFill>
              </a:rPr>
              <a:t> de uma atividade é igual ao máximo dos inícios mais cedo das atividades precedentes, ou seja:</a:t>
            </a:r>
          </a:p>
          <a:p>
            <a:pPr algn="just"/>
            <a:endParaRPr lang="pt-PT" altLang="pt-BR" sz="1400" dirty="0">
              <a:solidFill>
                <a:srgbClr val="000099"/>
              </a:solidFill>
            </a:endParaRPr>
          </a:p>
          <a:p>
            <a:pPr algn="ctr">
              <a:buNone/>
            </a:pPr>
            <a:r>
              <a:rPr lang="pt-PT" altLang="pt-BR" sz="1400" b="1" dirty="0">
                <a:solidFill>
                  <a:srgbClr val="000099"/>
                </a:solidFill>
              </a:rPr>
              <a:t>ES = máximo (ES precedentes)</a:t>
            </a:r>
          </a:p>
          <a:p>
            <a:pPr algn="ctr"/>
            <a:endParaRPr lang="pt-PT" altLang="pt-BR" sz="1400" b="1" dirty="0">
              <a:solidFill>
                <a:srgbClr val="000099"/>
              </a:solidFill>
              <a:effectLst>
                <a:outerShdw blurRad="38100" dist="38100" dir="2700000" algn="tl">
                  <a:srgbClr val="000000"/>
                </a:outerShdw>
              </a:effectLst>
            </a:endParaRPr>
          </a:p>
        </p:txBody>
      </p:sp>
      <p:grpSp>
        <p:nvGrpSpPr>
          <p:cNvPr id="41019" name="Group 59">
            <a:extLst>
              <a:ext uri="{FF2B5EF4-FFF2-40B4-BE49-F238E27FC236}">
                <a16:creationId xmlns:a16="http://schemas.microsoft.com/office/drawing/2014/main" id="{35918AE7-2566-E614-3827-58653AA475D9}"/>
              </a:ext>
            </a:extLst>
          </p:cNvPr>
          <p:cNvGrpSpPr>
            <a:grpSpLocks/>
          </p:cNvGrpSpPr>
          <p:nvPr/>
        </p:nvGrpSpPr>
        <p:grpSpPr bwMode="auto">
          <a:xfrm>
            <a:off x="6271491" y="4151169"/>
            <a:ext cx="1379681" cy="434975"/>
            <a:chOff x="1720" y="3528"/>
            <a:chExt cx="640" cy="288"/>
          </a:xfrm>
        </p:grpSpPr>
        <p:sp>
          <p:nvSpPr>
            <p:cNvPr id="41020" name="Rectangle 60">
              <a:extLst>
                <a:ext uri="{FF2B5EF4-FFF2-40B4-BE49-F238E27FC236}">
                  <a16:creationId xmlns:a16="http://schemas.microsoft.com/office/drawing/2014/main" id="{E00ADEFB-166B-3634-298B-0F608A8E46F6}"/>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ES</a:t>
              </a:r>
            </a:p>
          </p:txBody>
        </p:sp>
        <p:sp>
          <p:nvSpPr>
            <p:cNvPr id="41021" name="Rectangle 61">
              <a:extLst>
                <a:ext uri="{FF2B5EF4-FFF2-40B4-BE49-F238E27FC236}">
                  <a16:creationId xmlns:a16="http://schemas.microsoft.com/office/drawing/2014/main" id="{A4F1C2E2-1ECB-1833-55C3-52E6EF111DCF}"/>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EF</a:t>
              </a:r>
            </a:p>
          </p:txBody>
        </p:sp>
        <p:sp>
          <p:nvSpPr>
            <p:cNvPr id="41022" name="Rectangle 62">
              <a:extLst>
                <a:ext uri="{FF2B5EF4-FFF2-40B4-BE49-F238E27FC236}">
                  <a16:creationId xmlns:a16="http://schemas.microsoft.com/office/drawing/2014/main" id="{FC43FE59-13EC-3C2B-6BB8-F36B748E87E4}"/>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1023" name="Rectangle 63">
              <a:extLst>
                <a:ext uri="{FF2B5EF4-FFF2-40B4-BE49-F238E27FC236}">
                  <a16:creationId xmlns:a16="http://schemas.microsoft.com/office/drawing/2014/main" id="{1D036AB8-45B6-7893-28C4-235E83AB846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1024" name="Rectangle 64">
              <a:extLst>
                <a:ext uri="{FF2B5EF4-FFF2-40B4-BE49-F238E27FC236}">
                  <a16:creationId xmlns:a16="http://schemas.microsoft.com/office/drawing/2014/main" id="{4CAA768F-47B4-BF9B-B7C8-D67B1E97C2F6}"/>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Activ</a:t>
              </a:r>
            </a:p>
            <a:p>
              <a:pPr algn="ctr"/>
              <a:r>
                <a:rPr lang="pt-PT" altLang="pt-BR" sz="1000" b="1"/>
                <a:t>dur</a:t>
              </a:r>
            </a:p>
          </p:txBody>
        </p:sp>
      </p:grpSp>
      <p:sp>
        <p:nvSpPr>
          <p:cNvPr id="14" name="Rectangle 2">
            <a:extLst>
              <a:ext uri="{FF2B5EF4-FFF2-40B4-BE49-F238E27FC236}">
                <a16:creationId xmlns:a16="http://schemas.microsoft.com/office/drawing/2014/main" id="{020D8B96-BD14-4D70-1B51-F945826CA8DD}"/>
              </a:ext>
            </a:extLst>
          </p:cNvPr>
          <p:cNvSpPr>
            <a:spLocks noGrp="1" noChangeArrowheads="1"/>
          </p:cNvSpPr>
          <p:nvPr>
            <p:ph type="title"/>
          </p:nvPr>
        </p:nvSpPr>
        <p:spPr>
          <a:xfrm>
            <a:off x="0" y="0"/>
            <a:ext cx="9144000" cy="812800"/>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extLst>
      <p:ext uri="{BB962C8B-B14F-4D97-AF65-F5344CB8AC3E}">
        <p14:creationId xmlns:p14="http://schemas.microsoft.com/office/powerpoint/2010/main" val="3063440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4F8FC3CE-5683-7615-A195-54A135195CC3}"/>
              </a:ext>
            </a:extLst>
          </p:cNvPr>
          <p:cNvSpPr>
            <a:spLocks noGrp="1" noChangeArrowheads="1"/>
          </p:cNvSpPr>
          <p:nvPr>
            <p:ph type="body" idx="1"/>
          </p:nvPr>
        </p:nvSpPr>
        <p:spPr>
          <a:xfrm>
            <a:off x="0" y="858983"/>
            <a:ext cx="9014691" cy="461817"/>
          </a:xfrm>
        </p:spPr>
        <p:txBody>
          <a:bodyPr/>
          <a:lstStyle/>
          <a:p>
            <a:pPr defTabSz="881063">
              <a:spcBef>
                <a:spcPct val="35000"/>
              </a:spcBef>
            </a:pPr>
            <a:r>
              <a:rPr lang="pt-PT" altLang="pt-BR" sz="2000" dirty="0">
                <a:solidFill>
                  <a:srgbClr val="000099"/>
                </a:solidFill>
              </a:rPr>
              <a:t>Calendarização das Atividades Individuais</a:t>
            </a:r>
            <a:r>
              <a:rPr lang="pt-PT" altLang="pt-BR" sz="1600" i="1" dirty="0">
                <a:solidFill>
                  <a:srgbClr val="000099"/>
                </a:solidFill>
              </a:rPr>
              <a:t> (Início e fim mais cedo)</a:t>
            </a:r>
          </a:p>
          <a:p>
            <a:pPr defTabSz="881063">
              <a:spcBef>
                <a:spcPct val="35000"/>
              </a:spcBef>
            </a:pPr>
            <a:endParaRPr lang="pt-PT" altLang="pt-BR" sz="1600" i="1" dirty="0">
              <a:solidFill>
                <a:srgbClr val="000099"/>
              </a:solidFill>
            </a:endParaRPr>
          </a:p>
          <a:p>
            <a:pPr defTabSz="881063">
              <a:spcBef>
                <a:spcPct val="35000"/>
              </a:spcBef>
            </a:pPr>
            <a:endParaRPr lang="pt-PT" altLang="pt-BR" sz="1600" i="1" dirty="0">
              <a:solidFill>
                <a:srgbClr val="000099"/>
              </a:solidFill>
            </a:endParaRPr>
          </a:p>
          <a:p>
            <a:pPr lvl="1" defTabSz="881063">
              <a:spcBef>
                <a:spcPct val="35000"/>
              </a:spcBef>
            </a:pPr>
            <a:endParaRPr lang="pt-PT" altLang="pt-BR" sz="1200" i="1" dirty="0">
              <a:solidFill>
                <a:srgbClr val="000099"/>
              </a:solidFill>
            </a:endParaRPr>
          </a:p>
          <a:p>
            <a:pPr lvl="1" defTabSz="881063">
              <a:spcBef>
                <a:spcPct val="35000"/>
              </a:spcBef>
              <a:buNone/>
            </a:pPr>
            <a:r>
              <a:rPr lang="pt-PT" altLang="pt-BR" sz="2000" b="1" dirty="0">
                <a:solidFill>
                  <a:srgbClr val="002060"/>
                </a:solidFill>
              </a:rPr>
              <a:t>Legenda</a:t>
            </a:r>
          </a:p>
          <a:p>
            <a:pPr lvl="1" defTabSz="881063">
              <a:spcBef>
                <a:spcPct val="35000"/>
              </a:spcBef>
              <a:buFont typeface="Wingdings" panose="05000000000000000000" pitchFamily="2" charset="2"/>
              <a:buNone/>
            </a:pPr>
            <a:endParaRPr lang="pt-PT" altLang="pt-BR" sz="1200" b="0" i="1" dirty="0">
              <a:solidFill>
                <a:srgbClr val="000099"/>
              </a:solidFill>
            </a:endParaRPr>
          </a:p>
        </p:txBody>
      </p:sp>
      <p:grpSp>
        <p:nvGrpSpPr>
          <p:cNvPr id="47245" name="Group 141">
            <a:extLst>
              <a:ext uri="{FF2B5EF4-FFF2-40B4-BE49-F238E27FC236}">
                <a16:creationId xmlns:a16="http://schemas.microsoft.com/office/drawing/2014/main" id="{9EBDD964-1F00-BE83-51C6-55E2850A8E31}"/>
              </a:ext>
            </a:extLst>
          </p:cNvPr>
          <p:cNvGrpSpPr>
            <a:grpSpLocks/>
          </p:cNvGrpSpPr>
          <p:nvPr/>
        </p:nvGrpSpPr>
        <p:grpSpPr bwMode="auto">
          <a:xfrm>
            <a:off x="2042596" y="1517939"/>
            <a:ext cx="6977724" cy="4191000"/>
            <a:chOff x="666" y="1434"/>
            <a:chExt cx="4620" cy="2848"/>
          </a:xfrm>
        </p:grpSpPr>
        <p:sp>
          <p:nvSpPr>
            <p:cNvPr id="47119" name="Rectangle 15">
              <a:extLst>
                <a:ext uri="{FF2B5EF4-FFF2-40B4-BE49-F238E27FC236}">
                  <a16:creationId xmlns:a16="http://schemas.microsoft.com/office/drawing/2014/main" id="{81407A1C-738A-2DD9-6FFB-0ED514B4E269}"/>
                </a:ext>
              </a:extLst>
            </p:cNvPr>
            <p:cNvSpPr>
              <a:spLocks noChangeArrowheads="1"/>
            </p:cNvSpPr>
            <p:nvPr/>
          </p:nvSpPr>
          <p:spPr bwMode="auto">
            <a:xfrm>
              <a:off x="666" y="1434"/>
              <a:ext cx="311" cy="253"/>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dirty="0"/>
                <a:t>Início</a:t>
              </a:r>
            </a:p>
          </p:txBody>
        </p:sp>
        <p:grpSp>
          <p:nvGrpSpPr>
            <p:cNvPr id="47120" name="Group 16">
              <a:extLst>
                <a:ext uri="{FF2B5EF4-FFF2-40B4-BE49-F238E27FC236}">
                  <a16:creationId xmlns:a16="http://schemas.microsoft.com/office/drawing/2014/main" id="{D973D114-0E2A-8F3B-2AEB-77CD8D2E0C71}"/>
                </a:ext>
              </a:extLst>
            </p:cNvPr>
            <p:cNvGrpSpPr>
              <a:grpSpLocks/>
            </p:cNvGrpSpPr>
            <p:nvPr/>
          </p:nvGrpSpPr>
          <p:grpSpPr bwMode="auto">
            <a:xfrm>
              <a:off x="1239" y="1436"/>
              <a:ext cx="582" cy="253"/>
              <a:chOff x="1720" y="3528"/>
              <a:chExt cx="640" cy="288"/>
            </a:xfrm>
          </p:grpSpPr>
          <p:sp>
            <p:nvSpPr>
              <p:cNvPr id="47121" name="Rectangle 17">
                <a:extLst>
                  <a:ext uri="{FF2B5EF4-FFF2-40B4-BE49-F238E27FC236}">
                    <a16:creationId xmlns:a16="http://schemas.microsoft.com/office/drawing/2014/main" id="{19F734C1-08AC-C41E-23A4-3DDB5FEF9E16}"/>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47122" name="Rectangle 18">
                <a:extLst>
                  <a:ext uri="{FF2B5EF4-FFF2-40B4-BE49-F238E27FC236}">
                    <a16:creationId xmlns:a16="http://schemas.microsoft.com/office/drawing/2014/main" id="{62EE5B6F-44AD-0EDF-E278-1EE89A4A527C}"/>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a:t>
                </a:r>
              </a:p>
            </p:txBody>
          </p:sp>
          <p:sp>
            <p:nvSpPr>
              <p:cNvPr id="47123" name="Rectangle 19">
                <a:extLst>
                  <a:ext uri="{FF2B5EF4-FFF2-40B4-BE49-F238E27FC236}">
                    <a16:creationId xmlns:a16="http://schemas.microsoft.com/office/drawing/2014/main" id="{93028239-F32C-A4B2-C0E7-B4E56BBC304D}"/>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124" name="Rectangle 20">
                <a:extLst>
                  <a:ext uri="{FF2B5EF4-FFF2-40B4-BE49-F238E27FC236}">
                    <a16:creationId xmlns:a16="http://schemas.microsoft.com/office/drawing/2014/main" id="{6701C13F-0AC8-BFF2-13F6-DC3868AB283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125" name="Rectangle 21">
                <a:extLst>
                  <a:ext uri="{FF2B5EF4-FFF2-40B4-BE49-F238E27FC236}">
                    <a16:creationId xmlns:a16="http://schemas.microsoft.com/office/drawing/2014/main" id="{96F1B7B7-7F75-1FD4-EA7B-8DA200A0EAF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A</a:t>
                </a:r>
              </a:p>
              <a:p>
                <a:pPr algn="ctr"/>
                <a:r>
                  <a:rPr lang="pt-PT" altLang="pt-BR" sz="1000" b="1"/>
                  <a:t>2</a:t>
                </a:r>
              </a:p>
            </p:txBody>
          </p:sp>
        </p:grpSp>
        <p:grpSp>
          <p:nvGrpSpPr>
            <p:cNvPr id="47126" name="Group 22">
              <a:extLst>
                <a:ext uri="{FF2B5EF4-FFF2-40B4-BE49-F238E27FC236}">
                  <a16:creationId xmlns:a16="http://schemas.microsoft.com/office/drawing/2014/main" id="{9FD49EEE-5A37-77E6-EBF6-7C5B5302AC20}"/>
                </a:ext>
              </a:extLst>
            </p:cNvPr>
            <p:cNvGrpSpPr>
              <a:grpSpLocks/>
            </p:cNvGrpSpPr>
            <p:nvPr/>
          </p:nvGrpSpPr>
          <p:grpSpPr bwMode="auto">
            <a:xfrm>
              <a:off x="2199" y="1942"/>
              <a:ext cx="583" cy="254"/>
              <a:chOff x="1720" y="3528"/>
              <a:chExt cx="640" cy="288"/>
            </a:xfrm>
          </p:grpSpPr>
          <p:sp>
            <p:nvSpPr>
              <p:cNvPr id="47127" name="Rectangle 23">
                <a:extLst>
                  <a:ext uri="{FF2B5EF4-FFF2-40B4-BE49-F238E27FC236}">
                    <a16:creationId xmlns:a16="http://schemas.microsoft.com/office/drawing/2014/main" id="{39A32B76-20D7-9113-B1BB-9DF709F7BE67}"/>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16</a:t>
                </a:r>
              </a:p>
            </p:txBody>
          </p:sp>
          <p:sp>
            <p:nvSpPr>
              <p:cNvPr id="47128" name="Rectangle 24">
                <a:extLst>
                  <a:ext uri="{FF2B5EF4-FFF2-40B4-BE49-F238E27FC236}">
                    <a16:creationId xmlns:a16="http://schemas.microsoft.com/office/drawing/2014/main" id="{0F9785A7-0C60-BFD7-E255-03EDC357C36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22</a:t>
                </a:r>
              </a:p>
            </p:txBody>
          </p:sp>
          <p:sp>
            <p:nvSpPr>
              <p:cNvPr id="47129" name="Rectangle 25">
                <a:extLst>
                  <a:ext uri="{FF2B5EF4-FFF2-40B4-BE49-F238E27FC236}">
                    <a16:creationId xmlns:a16="http://schemas.microsoft.com/office/drawing/2014/main" id="{3F34394A-0F54-4461-2C8C-E290FCA8E9A4}"/>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130" name="Rectangle 26">
                <a:extLst>
                  <a:ext uri="{FF2B5EF4-FFF2-40B4-BE49-F238E27FC236}">
                    <a16:creationId xmlns:a16="http://schemas.microsoft.com/office/drawing/2014/main" id="{19A831EC-F3C5-7B7E-1FF0-B56FA7D8114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131" name="Rectangle 27">
                <a:extLst>
                  <a:ext uri="{FF2B5EF4-FFF2-40B4-BE49-F238E27FC236}">
                    <a16:creationId xmlns:a16="http://schemas.microsoft.com/office/drawing/2014/main" id="{FF25DDA2-A7D9-B41B-E315-CF00AD106066}"/>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D</a:t>
                </a:r>
              </a:p>
              <a:p>
                <a:pPr algn="ctr"/>
                <a:r>
                  <a:rPr lang="pt-PT" altLang="pt-BR" sz="1000" b="1"/>
                  <a:t>6</a:t>
                </a:r>
              </a:p>
            </p:txBody>
          </p:sp>
        </p:grpSp>
        <p:grpSp>
          <p:nvGrpSpPr>
            <p:cNvPr id="47132" name="Group 28">
              <a:extLst>
                <a:ext uri="{FF2B5EF4-FFF2-40B4-BE49-F238E27FC236}">
                  <a16:creationId xmlns:a16="http://schemas.microsoft.com/office/drawing/2014/main" id="{ECE88AC0-AE7A-0796-2E55-4CBA60B89781}"/>
                </a:ext>
              </a:extLst>
            </p:cNvPr>
            <p:cNvGrpSpPr>
              <a:grpSpLocks/>
            </p:cNvGrpSpPr>
            <p:nvPr/>
          </p:nvGrpSpPr>
          <p:grpSpPr bwMode="auto">
            <a:xfrm>
              <a:off x="2199" y="1436"/>
              <a:ext cx="583" cy="253"/>
              <a:chOff x="1720" y="3528"/>
              <a:chExt cx="640" cy="288"/>
            </a:xfrm>
          </p:grpSpPr>
          <p:sp>
            <p:nvSpPr>
              <p:cNvPr id="47133" name="Rectangle 29">
                <a:extLst>
                  <a:ext uri="{FF2B5EF4-FFF2-40B4-BE49-F238E27FC236}">
                    <a16:creationId xmlns:a16="http://schemas.microsoft.com/office/drawing/2014/main" id="{BFFB821E-A224-67A7-B6D6-A8AF7980352A}"/>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a:t>
                </a:r>
              </a:p>
            </p:txBody>
          </p:sp>
          <p:sp>
            <p:nvSpPr>
              <p:cNvPr id="47134" name="Rectangle 30">
                <a:extLst>
                  <a:ext uri="{FF2B5EF4-FFF2-40B4-BE49-F238E27FC236}">
                    <a16:creationId xmlns:a16="http://schemas.microsoft.com/office/drawing/2014/main" id="{845EBC07-CF10-F9F3-3234-9454F071720D}"/>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a:t>
                </a:r>
              </a:p>
            </p:txBody>
          </p:sp>
          <p:sp>
            <p:nvSpPr>
              <p:cNvPr id="47135" name="Rectangle 31">
                <a:extLst>
                  <a:ext uri="{FF2B5EF4-FFF2-40B4-BE49-F238E27FC236}">
                    <a16:creationId xmlns:a16="http://schemas.microsoft.com/office/drawing/2014/main" id="{A3B6E31F-C269-324F-A434-F03C8D7CB108}"/>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136" name="Rectangle 32">
                <a:extLst>
                  <a:ext uri="{FF2B5EF4-FFF2-40B4-BE49-F238E27FC236}">
                    <a16:creationId xmlns:a16="http://schemas.microsoft.com/office/drawing/2014/main" id="{32CF5D12-4339-A1D3-3743-7F7453421AC2}"/>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137" name="Rectangle 33">
                <a:extLst>
                  <a:ext uri="{FF2B5EF4-FFF2-40B4-BE49-F238E27FC236}">
                    <a16:creationId xmlns:a16="http://schemas.microsoft.com/office/drawing/2014/main" id="{A741A28A-5975-977B-12CD-374F5A8393D7}"/>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B</a:t>
                </a:r>
              </a:p>
              <a:p>
                <a:pPr algn="ctr"/>
                <a:r>
                  <a:rPr lang="pt-PT" altLang="pt-BR" sz="1000" b="1"/>
                  <a:t>4</a:t>
                </a:r>
              </a:p>
            </p:txBody>
          </p:sp>
        </p:grpSp>
        <p:grpSp>
          <p:nvGrpSpPr>
            <p:cNvPr id="47138" name="Group 34">
              <a:extLst>
                <a:ext uri="{FF2B5EF4-FFF2-40B4-BE49-F238E27FC236}">
                  <a16:creationId xmlns:a16="http://schemas.microsoft.com/office/drawing/2014/main" id="{D0767CDE-AAAC-12DE-4CDE-BD56DA895226}"/>
                </a:ext>
              </a:extLst>
            </p:cNvPr>
            <p:cNvGrpSpPr>
              <a:grpSpLocks/>
            </p:cNvGrpSpPr>
            <p:nvPr/>
          </p:nvGrpSpPr>
          <p:grpSpPr bwMode="auto">
            <a:xfrm>
              <a:off x="3160" y="1436"/>
              <a:ext cx="583" cy="253"/>
              <a:chOff x="1720" y="3528"/>
              <a:chExt cx="640" cy="288"/>
            </a:xfrm>
          </p:grpSpPr>
          <p:sp>
            <p:nvSpPr>
              <p:cNvPr id="47139" name="Rectangle 35">
                <a:extLst>
                  <a:ext uri="{FF2B5EF4-FFF2-40B4-BE49-F238E27FC236}">
                    <a16:creationId xmlns:a16="http://schemas.microsoft.com/office/drawing/2014/main" id="{32581F16-05DF-3779-736F-DD5925F9589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a:t>
                </a:r>
              </a:p>
            </p:txBody>
          </p:sp>
          <p:sp>
            <p:nvSpPr>
              <p:cNvPr id="47140" name="Rectangle 36">
                <a:extLst>
                  <a:ext uri="{FF2B5EF4-FFF2-40B4-BE49-F238E27FC236}">
                    <a16:creationId xmlns:a16="http://schemas.microsoft.com/office/drawing/2014/main" id="{D66B94DD-C55B-708B-0618-82C3CF1F2E4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16</a:t>
                </a:r>
              </a:p>
            </p:txBody>
          </p:sp>
          <p:sp>
            <p:nvSpPr>
              <p:cNvPr id="47141" name="Rectangle 37">
                <a:extLst>
                  <a:ext uri="{FF2B5EF4-FFF2-40B4-BE49-F238E27FC236}">
                    <a16:creationId xmlns:a16="http://schemas.microsoft.com/office/drawing/2014/main" id="{EB48AFBB-F94B-D58B-0CDA-AD91B5AE1A7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142" name="Rectangle 38">
                <a:extLst>
                  <a:ext uri="{FF2B5EF4-FFF2-40B4-BE49-F238E27FC236}">
                    <a16:creationId xmlns:a16="http://schemas.microsoft.com/office/drawing/2014/main" id="{42FA3E0E-B119-7509-6CFE-36877EA9052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143" name="Rectangle 39">
                <a:extLst>
                  <a:ext uri="{FF2B5EF4-FFF2-40B4-BE49-F238E27FC236}">
                    <a16:creationId xmlns:a16="http://schemas.microsoft.com/office/drawing/2014/main" id="{BA3D0D73-46D1-194D-7414-13B1B6B0429F}"/>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C</a:t>
                </a:r>
              </a:p>
              <a:p>
                <a:pPr algn="ctr"/>
                <a:r>
                  <a:rPr lang="pt-PT" altLang="pt-BR" sz="1000" b="1"/>
                  <a:t>10</a:t>
                </a:r>
              </a:p>
            </p:txBody>
          </p:sp>
        </p:grpSp>
        <p:sp>
          <p:nvSpPr>
            <p:cNvPr id="47144" name="Line 40">
              <a:extLst>
                <a:ext uri="{FF2B5EF4-FFF2-40B4-BE49-F238E27FC236}">
                  <a16:creationId xmlns:a16="http://schemas.microsoft.com/office/drawing/2014/main" id="{A655D90F-3C94-BD7B-D66D-5EE4B2F9D7EE}"/>
                </a:ext>
              </a:extLst>
            </p:cNvPr>
            <p:cNvSpPr>
              <a:spLocks noChangeShapeType="1"/>
            </p:cNvSpPr>
            <p:nvPr/>
          </p:nvSpPr>
          <p:spPr bwMode="auto">
            <a:xfrm>
              <a:off x="971" y="1557"/>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145" name="Line 41">
              <a:extLst>
                <a:ext uri="{FF2B5EF4-FFF2-40B4-BE49-F238E27FC236}">
                  <a16:creationId xmlns:a16="http://schemas.microsoft.com/office/drawing/2014/main" id="{91D4D63A-0335-F6A1-1AAD-2DCC5A2C6EA2}"/>
                </a:ext>
              </a:extLst>
            </p:cNvPr>
            <p:cNvSpPr>
              <a:spLocks noChangeShapeType="1"/>
            </p:cNvSpPr>
            <p:nvPr/>
          </p:nvSpPr>
          <p:spPr bwMode="auto">
            <a:xfrm>
              <a:off x="1823" y="1562"/>
              <a:ext cx="371"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146" name="Line 42">
              <a:extLst>
                <a:ext uri="{FF2B5EF4-FFF2-40B4-BE49-F238E27FC236}">
                  <a16:creationId xmlns:a16="http://schemas.microsoft.com/office/drawing/2014/main" id="{1647FC16-86DF-44F2-D906-D0DB65606A51}"/>
                </a:ext>
              </a:extLst>
            </p:cNvPr>
            <p:cNvSpPr>
              <a:spLocks noChangeShapeType="1"/>
            </p:cNvSpPr>
            <p:nvPr/>
          </p:nvSpPr>
          <p:spPr bwMode="auto">
            <a:xfrm>
              <a:off x="2784" y="1562"/>
              <a:ext cx="371"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47147" name="Group 43">
              <a:extLst>
                <a:ext uri="{FF2B5EF4-FFF2-40B4-BE49-F238E27FC236}">
                  <a16:creationId xmlns:a16="http://schemas.microsoft.com/office/drawing/2014/main" id="{39E913C1-BDF1-F5D4-84B4-85A217BEC914}"/>
                </a:ext>
              </a:extLst>
            </p:cNvPr>
            <p:cNvGrpSpPr>
              <a:grpSpLocks/>
            </p:cNvGrpSpPr>
            <p:nvPr/>
          </p:nvGrpSpPr>
          <p:grpSpPr bwMode="auto">
            <a:xfrm>
              <a:off x="4121" y="1942"/>
              <a:ext cx="583" cy="254"/>
              <a:chOff x="1720" y="3528"/>
              <a:chExt cx="640" cy="288"/>
            </a:xfrm>
          </p:grpSpPr>
          <p:sp>
            <p:nvSpPr>
              <p:cNvPr id="47148" name="Rectangle 44">
                <a:extLst>
                  <a:ext uri="{FF2B5EF4-FFF2-40B4-BE49-F238E27FC236}">
                    <a16:creationId xmlns:a16="http://schemas.microsoft.com/office/drawing/2014/main" id="{DA178A73-4B0D-5B23-3CE9-2B2F8CB0E5E9}"/>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16</a:t>
                </a:r>
              </a:p>
            </p:txBody>
          </p:sp>
          <p:sp>
            <p:nvSpPr>
              <p:cNvPr id="47149" name="Rectangle 45">
                <a:extLst>
                  <a:ext uri="{FF2B5EF4-FFF2-40B4-BE49-F238E27FC236}">
                    <a16:creationId xmlns:a16="http://schemas.microsoft.com/office/drawing/2014/main" id="{D34C6C7C-C102-7E8A-7F2A-B58AA8FACB8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23</a:t>
                </a:r>
              </a:p>
            </p:txBody>
          </p:sp>
          <p:sp>
            <p:nvSpPr>
              <p:cNvPr id="47150" name="Rectangle 46">
                <a:extLst>
                  <a:ext uri="{FF2B5EF4-FFF2-40B4-BE49-F238E27FC236}">
                    <a16:creationId xmlns:a16="http://schemas.microsoft.com/office/drawing/2014/main" id="{41F1D6B6-2310-20AC-32E6-D9D38A7B56C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151" name="Rectangle 47">
                <a:extLst>
                  <a:ext uri="{FF2B5EF4-FFF2-40B4-BE49-F238E27FC236}">
                    <a16:creationId xmlns:a16="http://schemas.microsoft.com/office/drawing/2014/main" id="{2A07CD24-3F2E-083A-77CA-B7A690129F05}"/>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152" name="Rectangle 48">
                <a:extLst>
                  <a:ext uri="{FF2B5EF4-FFF2-40B4-BE49-F238E27FC236}">
                    <a16:creationId xmlns:a16="http://schemas.microsoft.com/office/drawing/2014/main" id="{D5587B4F-6ECA-1690-7F62-019ABFD03826}"/>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I</a:t>
                </a:r>
              </a:p>
              <a:p>
                <a:pPr algn="ctr"/>
                <a:r>
                  <a:rPr lang="pt-PT" altLang="pt-BR" sz="1000" b="1"/>
                  <a:t>7</a:t>
                </a:r>
              </a:p>
            </p:txBody>
          </p:sp>
        </p:grpSp>
        <p:grpSp>
          <p:nvGrpSpPr>
            <p:cNvPr id="47153" name="Group 49">
              <a:extLst>
                <a:ext uri="{FF2B5EF4-FFF2-40B4-BE49-F238E27FC236}">
                  <a16:creationId xmlns:a16="http://schemas.microsoft.com/office/drawing/2014/main" id="{65691717-6848-3FE0-4F81-0BE597A8CA36}"/>
                </a:ext>
              </a:extLst>
            </p:cNvPr>
            <p:cNvGrpSpPr>
              <a:grpSpLocks/>
            </p:cNvGrpSpPr>
            <p:nvPr/>
          </p:nvGrpSpPr>
          <p:grpSpPr bwMode="auto">
            <a:xfrm>
              <a:off x="3160" y="1942"/>
              <a:ext cx="583" cy="254"/>
              <a:chOff x="1720" y="3528"/>
              <a:chExt cx="640" cy="288"/>
            </a:xfrm>
          </p:grpSpPr>
          <p:sp>
            <p:nvSpPr>
              <p:cNvPr id="47154" name="Rectangle 50">
                <a:extLst>
                  <a:ext uri="{FF2B5EF4-FFF2-40B4-BE49-F238E27FC236}">
                    <a16:creationId xmlns:a16="http://schemas.microsoft.com/office/drawing/2014/main" id="{CD58CCA2-5CCE-A1D7-657F-3C7AC4862B62}"/>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16</a:t>
                </a:r>
              </a:p>
            </p:txBody>
          </p:sp>
          <p:sp>
            <p:nvSpPr>
              <p:cNvPr id="47155" name="Rectangle 51">
                <a:extLst>
                  <a:ext uri="{FF2B5EF4-FFF2-40B4-BE49-F238E27FC236}">
                    <a16:creationId xmlns:a16="http://schemas.microsoft.com/office/drawing/2014/main" id="{7A0FFF84-6E13-C68B-8ADD-C1603CCE1D93}"/>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47156" name="Rectangle 52">
                <a:extLst>
                  <a:ext uri="{FF2B5EF4-FFF2-40B4-BE49-F238E27FC236}">
                    <a16:creationId xmlns:a16="http://schemas.microsoft.com/office/drawing/2014/main" id="{EDB2C27D-F309-6AEE-DA07-6AEB9F59DFAA}"/>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157" name="Rectangle 53">
                <a:extLst>
                  <a:ext uri="{FF2B5EF4-FFF2-40B4-BE49-F238E27FC236}">
                    <a16:creationId xmlns:a16="http://schemas.microsoft.com/office/drawing/2014/main" id="{81562D83-CA46-C78E-85E4-3234D5766041}"/>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158" name="Rectangle 54">
                <a:extLst>
                  <a:ext uri="{FF2B5EF4-FFF2-40B4-BE49-F238E27FC236}">
                    <a16:creationId xmlns:a16="http://schemas.microsoft.com/office/drawing/2014/main" id="{6C3875B8-7746-1685-1710-0BB592AC547E}"/>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E</a:t>
                </a:r>
              </a:p>
              <a:p>
                <a:pPr algn="ctr"/>
                <a:r>
                  <a:rPr lang="pt-PT" altLang="pt-BR" sz="1000" b="1"/>
                  <a:t>4</a:t>
                </a:r>
              </a:p>
            </p:txBody>
          </p:sp>
        </p:grpSp>
        <p:grpSp>
          <p:nvGrpSpPr>
            <p:cNvPr id="47165" name="Group 61">
              <a:extLst>
                <a:ext uri="{FF2B5EF4-FFF2-40B4-BE49-F238E27FC236}">
                  <a16:creationId xmlns:a16="http://schemas.microsoft.com/office/drawing/2014/main" id="{E1E653C6-283B-9E63-D16D-52FC46BF6D49}"/>
                </a:ext>
              </a:extLst>
            </p:cNvPr>
            <p:cNvGrpSpPr>
              <a:grpSpLocks/>
            </p:cNvGrpSpPr>
            <p:nvPr/>
          </p:nvGrpSpPr>
          <p:grpSpPr bwMode="auto">
            <a:xfrm>
              <a:off x="2199" y="2447"/>
              <a:ext cx="583" cy="254"/>
              <a:chOff x="1720" y="3528"/>
              <a:chExt cx="640" cy="288"/>
            </a:xfrm>
          </p:grpSpPr>
          <p:sp>
            <p:nvSpPr>
              <p:cNvPr id="47166" name="Rectangle 62">
                <a:extLst>
                  <a:ext uri="{FF2B5EF4-FFF2-40B4-BE49-F238E27FC236}">
                    <a16:creationId xmlns:a16="http://schemas.microsoft.com/office/drawing/2014/main" id="{D46BD468-7D58-AD7D-CADF-6461C751525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22</a:t>
                </a:r>
              </a:p>
            </p:txBody>
          </p:sp>
          <p:sp>
            <p:nvSpPr>
              <p:cNvPr id="47167" name="Rectangle 63">
                <a:extLst>
                  <a:ext uri="{FF2B5EF4-FFF2-40B4-BE49-F238E27FC236}">
                    <a16:creationId xmlns:a16="http://schemas.microsoft.com/office/drawing/2014/main" id="{C4C9B501-98F4-A9A8-98AE-92F0D7131CD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29</a:t>
                </a:r>
              </a:p>
            </p:txBody>
          </p:sp>
          <p:sp>
            <p:nvSpPr>
              <p:cNvPr id="47168" name="Rectangle 64">
                <a:extLst>
                  <a:ext uri="{FF2B5EF4-FFF2-40B4-BE49-F238E27FC236}">
                    <a16:creationId xmlns:a16="http://schemas.microsoft.com/office/drawing/2014/main" id="{4E93AA94-57E8-B57E-F48D-BEF057BE488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169" name="Rectangle 65">
                <a:extLst>
                  <a:ext uri="{FF2B5EF4-FFF2-40B4-BE49-F238E27FC236}">
                    <a16:creationId xmlns:a16="http://schemas.microsoft.com/office/drawing/2014/main" id="{BB285889-31B7-3323-8AD6-1C997FBD5BBB}"/>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170" name="Rectangle 66">
                <a:extLst>
                  <a:ext uri="{FF2B5EF4-FFF2-40B4-BE49-F238E27FC236}">
                    <a16:creationId xmlns:a16="http://schemas.microsoft.com/office/drawing/2014/main" id="{59712AC6-3E3C-1E24-1906-ED40F4C278F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G</a:t>
                </a:r>
              </a:p>
              <a:p>
                <a:pPr algn="ctr"/>
                <a:r>
                  <a:rPr lang="pt-PT" altLang="pt-BR" sz="1000" b="1"/>
                  <a:t>7</a:t>
                </a:r>
              </a:p>
            </p:txBody>
          </p:sp>
        </p:grpSp>
        <p:sp>
          <p:nvSpPr>
            <p:cNvPr id="47171" name="Line 67">
              <a:extLst>
                <a:ext uri="{FF2B5EF4-FFF2-40B4-BE49-F238E27FC236}">
                  <a16:creationId xmlns:a16="http://schemas.microsoft.com/office/drawing/2014/main" id="{DC2375C1-F1F0-A3AC-C7DA-98D308D90E21}"/>
                </a:ext>
              </a:extLst>
            </p:cNvPr>
            <p:cNvSpPr>
              <a:spLocks noChangeShapeType="1"/>
            </p:cNvSpPr>
            <p:nvPr/>
          </p:nvSpPr>
          <p:spPr bwMode="auto">
            <a:xfrm flipH="1">
              <a:off x="2784" y="1687"/>
              <a:ext cx="378" cy="2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173" name="Line 69">
              <a:extLst>
                <a:ext uri="{FF2B5EF4-FFF2-40B4-BE49-F238E27FC236}">
                  <a16:creationId xmlns:a16="http://schemas.microsoft.com/office/drawing/2014/main" id="{98881F05-81AD-71E8-EF0F-017EDDF6F2A2}"/>
                </a:ext>
              </a:extLst>
            </p:cNvPr>
            <p:cNvSpPr>
              <a:spLocks noChangeShapeType="1"/>
            </p:cNvSpPr>
            <p:nvPr/>
          </p:nvSpPr>
          <p:spPr bwMode="auto">
            <a:xfrm>
              <a:off x="3745" y="1687"/>
              <a:ext cx="378" cy="2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174" name="Line 70">
              <a:extLst>
                <a:ext uri="{FF2B5EF4-FFF2-40B4-BE49-F238E27FC236}">
                  <a16:creationId xmlns:a16="http://schemas.microsoft.com/office/drawing/2014/main" id="{EDD4FBFD-74A8-F29E-1A5C-9C7436AF85F2}"/>
                </a:ext>
              </a:extLst>
            </p:cNvPr>
            <p:cNvSpPr>
              <a:spLocks noChangeShapeType="1"/>
            </p:cNvSpPr>
            <p:nvPr/>
          </p:nvSpPr>
          <p:spPr bwMode="auto">
            <a:xfrm>
              <a:off x="3439" y="1687"/>
              <a:ext cx="1" cy="24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47175" name="Group 71">
              <a:extLst>
                <a:ext uri="{FF2B5EF4-FFF2-40B4-BE49-F238E27FC236}">
                  <a16:creationId xmlns:a16="http://schemas.microsoft.com/office/drawing/2014/main" id="{713CA19C-CFA0-3085-FF2E-24593E51BBA3}"/>
                </a:ext>
              </a:extLst>
            </p:cNvPr>
            <p:cNvGrpSpPr>
              <a:grpSpLocks/>
            </p:cNvGrpSpPr>
            <p:nvPr/>
          </p:nvGrpSpPr>
          <p:grpSpPr bwMode="auto">
            <a:xfrm>
              <a:off x="3626" y="2322"/>
              <a:ext cx="583" cy="254"/>
              <a:chOff x="1720" y="3528"/>
              <a:chExt cx="640" cy="288"/>
            </a:xfrm>
          </p:grpSpPr>
          <p:sp>
            <p:nvSpPr>
              <p:cNvPr id="47176" name="Rectangle 72">
                <a:extLst>
                  <a:ext uri="{FF2B5EF4-FFF2-40B4-BE49-F238E27FC236}">
                    <a16:creationId xmlns:a16="http://schemas.microsoft.com/office/drawing/2014/main" id="{4CA2E5BF-5ABC-9F41-A32B-2CFC1FFF3397}"/>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47177" name="Rectangle 73">
                <a:extLst>
                  <a:ext uri="{FF2B5EF4-FFF2-40B4-BE49-F238E27FC236}">
                    <a16:creationId xmlns:a16="http://schemas.microsoft.com/office/drawing/2014/main" id="{97309190-A91B-15AA-3BBF-60C8B5271E7D}"/>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47178" name="Rectangle 74">
                <a:extLst>
                  <a:ext uri="{FF2B5EF4-FFF2-40B4-BE49-F238E27FC236}">
                    <a16:creationId xmlns:a16="http://schemas.microsoft.com/office/drawing/2014/main" id="{C23E5B86-5CD8-B8E2-1E32-4FA8D9A6C888}"/>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179" name="Rectangle 75">
                <a:extLst>
                  <a:ext uri="{FF2B5EF4-FFF2-40B4-BE49-F238E27FC236}">
                    <a16:creationId xmlns:a16="http://schemas.microsoft.com/office/drawing/2014/main" id="{30A606E9-FEBF-4FC9-3D19-DEFAC9030AB0}"/>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180" name="Rectangle 76">
                <a:extLst>
                  <a:ext uri="{FF2B5EF4-FFF2-40B4-BE49-F238E27FC236}">
                    <a16:creationId xmlns:a16="http://schemas.microsoft.com/office/drawing/2014/main" id="{C6E578B5-F9BD-4327-531E-43BE1FE5CF30}"/>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F</a:t>
                </a:r>
              </a:p>
              <a:p>
                <a:pPr algn="ctr"/>
                <a:r>
                  <a:rPr lang="pt-PT" altLang="pt-BR" sz="1000" b="1"/>
                  <a:t>5</a:t>
                </a:r>
              </a:p>
            </p:txBody>
          </p:sp>
        </p:grpSp>
        <p:grpSp>
          <p:nvGrpSpPr>
            <p:cNvPr id="47181" name="Group 77">
              <a:extLst>
                <a:ext uri="{FF2B5EF4-FFF2-40B4-BE49-F238E27FC236}">
                  <a16:creationId xmlns:a16="http://schemas.microsoft.com/office/drawing/2014/main" id="{8176FCA1-A796-6A26-B12A-FB1921A2FC54}"/>
                </a:ext>
              </a:extLst>
            </p:cNvPr>
            <p:cNvGrpSpPr>
              <a:grpSpLocks/>
            </p:cNvGrpSpPr>
            <p:nvPr/>
          </p:nvGrpSpPr>
          <p:grpSpPr bwMode="auto">
            <a:xfrm>
              <a:off x="2199" y="2954"/>
              <a:ext cx="583" cy="253"/>
              <a:chOff x="1720" y="3528"/>
              <a:chExt cx="640" cy="288"/>
            </a:xfrm>
          </p:grpSpPr>
          <p:sp>
            <p:nvSpPr>
              <p:cNvPr id="47182" name="Rectangle 78">
                <a:extLst>
                  <a:ext uri="{FF2B5EF4-FFF2-40B4-BE49-F238E27FC236}">
                    <a16:creationId xmlns:a16="http://schemas.microsoft.com/office/drawing/2014/main" id="{067A8542-35C6-4DE6-7675-A0D0B81FD45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29</a:t>
                </a:r>
              </a:p>
            </p:txBody>
          </p:sp>
          <p:sp>
            <p:nvSpPr>
              <p:cNvPr id="47183" name="Rectangle 79">
                <a:extLst>
                  <a:ext uri="{FF2B5EF4-FFF2-40B4-BE49-F238E27FC236}">
                    <a16:creationId xmlns:a16="http://schemas.microsoft.com/office/drawing/2014/main" id="{C66C465F-E551-C4A5-9D9D-C5132D65A1A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38</a:t>
                </a:r>
              </a:p>
            </p:txBody>
          </p:sp>
          <p:sp>
            <p:nvSpPr>
              <p:cNvPr id="47184" name="Rectangle 80">
                <a:extLst>
                  <a:ext uri="{FF2B5EF4-FFF2-40B4-BE49-F238E27FC236}">
                    <a16:creationId xmlns:a16="http://schemas.microsoft.com/office/drawing/2014/main" id="{4AB16D54-1DA3-C992-CA65-7DEF4AFC6BB9}"/>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185" name="Rectangle 81">
                <a:extLst>
                  <a:ext uri="{FF2B5EF4-FFF2-40B4-BE49-F238E27FC236}">
                    <a16:creationId xmlns:a16="http://schemas.microsoft.com/office/drawing/2014/main" id="{9F455920-9D10-BACB-AE29-2E7C1BC3F43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186" name="Rectangle 82">
                <a:extLst>
                  <a:ext uri="{FF2B5EF4-FFF2-40B4-BE49-F238E27FC236}">
                    <a16:creationId xmlns:a16="http://schemas.microsoft.com/office/drawing/2014/main" id="{B660557B-254A-E5BE-4F34-4078E8CBCC9B}"/>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H</a:t>
                </a:r>
              </a:p>
              <a:p>
                <a:pPr algn="ctr"/>
                <a:r>
                  <a:rPr lang="pt-PT" altLang="pt-BR" sz="1000" b="1"/>
                  <a:t>9</a:t>
                </a:r>
              </a:p>
            </p:txBody>
          </p:sp>
        </p:grpSp>
        <p:sp>
          <p:nvSpPr>
            <p:cNvPr id="47187" name="Line 83">
              <a:extLst>
                <a:ext uri="{FF2B5EF4-FFF2-40B4-BE49-F238E27FC236}">
                  <a16:creationId xmlns:a16="http://schemas.microsoft.com/office/drawing/2014/main" id="{061BF82C-A9F1-01B7-9204-B9CA5F048798}"/>
                </a:ext>
              </a:extLst>
            </p:cNvPr>
            <p:cNvSpPr>
              <a:spLocks noChangeShapeType="1"/>
            </p:cNvSpPr>
            <p:nvPr/>
          </p:nvSpPr>
          <p:spPr bwMode="auto">
            <a:xfrm>
              <a:off x="2478" y="2194"/>
              <a:ext cx="1" cy="24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188" name="Line 84">
              <a:extLst>
                <a:ext uri="{FF2B5EF4-FFF2-40B4-BE49-F238E27FC236}">
                  <a16:creationId xmlns:a16="http://schemas.microsoft.com/office/drawing/2014/main" id="{31C9B069-031B-07A2-B94B-9E4A99C3108D}"/>
                </a:ext>
              </a:extLst>
            </p:cNvPr>
            <p:cNvSpPr>
              <a:spLocks noChangeShapeType="1"/>
            </p:cNvSpPr>
            <p:nvPr/>
          </p:nvSpPr>
          <p:spPr bwMode="auto">
            <a:xfrm>
              <a:off x="2478" y="2702"/>
              <a:ext cx="1" cy="2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47189" name="Group 85">
              <a:extLst>
                <a:ext uri="{FF2B5EF4-FFF2-40B4-BE49-F238E27FC236}">
                  <a16:creationId xmlns:a16="http://schemas.microsoft.com/office/drawing/2014/main" id="{EB854514-9C68-282B-CABD-28F5BBD1EC5C}"/>
                </a:ext>
              </a:extLst>
            </p:cNvPr>
            <p:cNvGrpSpPr>
              <a:grpSpLocks/>
            </p:cNvGrpSpPr>
            <p:nvPr/>
          </p:nvGrpSpPr>
          <p:grpSpPr bwMode="auto">
            <a:xfrm>
              <a:off x="4121" y="2829"/>
              <a:ext cx="583" cy="253"/>
              <a:chOff x="1720" y="3528"/>
              <a:chExt cx="640" cy="288"/>
            </a:xfrm>
          </p:grpSpPr>
          <p:sp>
            <p:nvSpPr>
              <p:cNvPr id="47190" name="Rectangle 86">
                <a:extLst>
                  <a:ext uri="{FF2B5EF4-FFF2-40B4-BE49-F238E27FC236}">
                    <a16:creationId xmlns:a16="http://schemas.microsoft.com/office/drawing/2014/main" id="{EE31EDCA-AFF9-7833-79AC-7E3511B4D736}"/>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47191" name="Rectangle 87">
                <a:extLst>
                  <a:ext uri="{FF2B5EF4-FFF2-40B4-BE49-F238E27FC236}">
                    <a16:creationId xmlns:a16="http://schemas.microsoft.com/office/drawing/2014/main" id="{2741634E-3812-ECE7-7521-2AB2CD79D6E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33</a:t>
                </a:r>
              </a:p>
            </p:txBody>
          </p:sp>
          <p:sp>
            <p:nvSpPr>
              <p:cNvPr id="47192" name="Rectangle 88">
                <a:extLst>
                  <a:ext uri="{FF2B5EF4-FFF2-40B4-BE49-F238E27FC236}">
                    <a16:creationId xmlns:a16="http://schemas.microsoft.com/office/drawing/2014/main" id="{78039665-7EDE-B292-E910-D3A3CBB5B65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193" name="Rectangle 89">
                <a:extLst>
                  <a:ext uri="{FF2B5EF4-FFF2-40B4-BE49-F238E27FC236}">
                    <a16:creationId xmlns:a16="http://schemas.microsoft.com/office/drawing/2014/main" id="{A7BA02B1-087C-5EB2-A519-1B0676912D30}"/>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194" name="Rectangle 90">
                <a:extLst>
                  <a:ext uri="{FF2B5EF4-FFF2-40B4-BE49-F238E27FC236}">
                    <a16:creationId xmlns:a16="http://schemas.microsoft.com/office/drawing/2014/main" id="{015884E8-0974-6337-B938-00574875F12C}"/>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J</a:t>
                </a:r>
              </a:p>
              <a:p>
                <a:pPr algn="ctr"/>
                <a:r>
                  <a:rPr lang="pt-PT" altLang="pt-BR" sz="1000" b="1"/>
                  <a:t>8</a:t>
                </a:r>
              </a:p>
            </p:txBody>
          </p:sp>
        </p:grpSp>
        <p:grpSp>
          <p:nvGrpSpPr>
            <p:cNvPr id="47195" name="Group 91">
              <a:extLst>
                <a:ext uri="{FF2B5EF4-FFF2-40B4-BE49-F238E27FC236}">
                  <a16:creationId xmlns:a16="http://schemas.microsoft.com/office/drawing/2014/main" id="{EE69C2DB-6CE5-28AC-0B9D-F7E5A17A6AAB}"/>
                </a:ext>
              </a:extLst>
            </p:cNvPr>
            <p:cNvGrpSpPr>
              <a:grpSpLocks/>
            </p:cNvGrpSpPr>
            <p:nvPr/>
          </p:nvGrpSpPr>
          <p:grpSpPr bwMode="auto">
            <a:xfrm>
              <a:off x="3546" y="3333"/>
              <a:ext cx="583" cy="253"/>
              <a:chOff x="1720" y="3528"/>
              <a:chExt cx="640" cy="288"/>
            </a:xfrm>
          </p:grpSpPr>
          <p:sp>
            <p:nvSpPr>
              <p:cNvPr id="47196" name="Rectangle 92">
                <a:extLst>
                  <a:ext uri="{FF2B5EF4-FFF2-40B4-BE49-F238E27FC236}">
                    <a16:creationId xmlns:a16="http://schemas.microsoft.com/office/drawing/2014/main" id="{9DCCA970-8556-6310-9271-219D42E68D05}"/>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33</a:t>
                </a:r>
              </a:p>
            </p:txBody>
          </p:sp>
          <p:sp>
            <p:nvSpPr>
              <p:cNvPr id="47197" name="Rectangle 93">
                <a:extLst>
                  <a:ext uri="{FF2B5EF4-FFF2-40B4-BE49-F238E27FC236}">
                    <a16:creationId xmlns:a16="http://schemas.microsoft.com/office/drawing/2014/main" id="{CA0FE641-C1F8-86C6-8751-27CA0979521C}"/>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37</a:t>
                </a:r>
              </a:p>
            </p:txBody>
          </p:sp>
          <p:sp>
            <p:nvSpPr>
              <p:cNvPr id="47198" name="Rectangle 94">
                <a:extLst>
                  <a:ext uri="{FF2B5EF4-FFF2-40B4-BE49-F238E27FC236}">
                    <a16:creationId xmlns:a16="http://schemas.microsoft.com/office/drawing/2014/main" id="{CC87E24E-0D86-6CBE-A3CA-4649E5FDE6CA}"/>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199" name="Rectangle 95">
                <a:extLst>
                  <a:ext uri="{FF2B5EF4-FFF2-40B4-BE49-F238E27FC236}">
                    <a16:creationId xmlns:a16="http://schemas.microsoft.com/office/drawing/2014/main" id="{1EC8B697-6C66-FC4A-6B0A-C519B34FE62E}"/>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200" name="Rectangle 96">
                <a:extLst>
                  <a:ext uri="{FF2B5EF4-FFF2-40B4-BE49-F238E27FC236}">
                    <a16:creationId xmlns:a16="http://schemas.microsoft.com/office/drawing/2014/main" id="{F2134772-27DF-0A6A-BF1B-F85B9FB9043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K</a:t>
                </a:r>
              </a:p>
              <a:p>
                <a:pPr algn="ctr"/>
                <a:r>
                  <a:rPr lang="pt-PT" altLang="pt-BR" sz="1000" b="1"/>
                  <a:t>4</a:t>
                </a:r>
              </a:p>
            </p:txBody>
          </p:sp>
        </p:grpSp>
        <p:grpSp>
          <p:nvGrpSpPr>
            <p:cNvPr id="47201" name="Group 97">
              <a:extLst>
                <a:ext uri="{FF2B5EF4-FFF2-40B4-BE49-F238E27FC236}">
                  <a16:creationId xmlns:a16="http://schemas.microsoft.com/office/drawing/2014/main" id="{182A352E-C649-CD17-1708-8A494FF25752}"/>
                </a:ext>
              </a:extLst>
            </p:cNvPr>
            <p:cNvGrpSpPr>
              <a:grpSpLocks/>
            </p:cNvGrpSpPr>
            <p:nvPr/>
          </p:nvGrpSpPr>
          <p:grpSpPr bwMode="auto">
            <a:xfrm>
              <a:off x="2199" y="3459"/>
              <a:ext cx="583" cy="253"/>
              <a:chOff x="1720" y="3528"/>
              <a:chExt cx="640" cy="288"/>
            </a:xfrm>
          </p:grpSpPr>
          <p:sp>
            <p:nvSpPr>
              <p:cNvPr id="47202" name="Rectangle 98">
                <a:extLst>
                  <a:ext uri="{FF2B5EF4-FFF2-40B4-BE49-F238E27FC236}">
                    <a16:creationId xmlns:a16="http://schemas.microsoft.com/office/drawing/2014/main" id="{4E18D8E7-02F9-BD95-227C-A94E6B49EB80}"/>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38</a:t>
                </a:r>
              </a:p>
            </p:txBody>
          </p:sp>
          <p:sp>
            <p:nvSpPr>
              <p:cNvPr id="47203" name="Rectangle 99">
                <a:extLst>
                  <a:ext uri="{FF2B5EF4-FFF2-40B4-BE49-F238E27FC236}">
                    <a16:creationId xmlns:a16="http://schemas.microsoft.com/office/drawing/2014/main" id="{10795121-292A-8489-EAD8-1CE1480E0F0D}"/>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40</a:t>
                </a:r>
              </a:p>
            </p:txBody>
          </p:sp>
          <p:sp>
            <p:nvSpPr>
              <p:cNvPr id="47204" name="Rectangle 100">
                <a:extLst>
                  <a:ext uri="{FF2B5EF4-FFF2-40B4-BE49-F238E27FC236}">
                    <a16:creationId xmlns:a16="http://schemas.microsoft.com/office/drawing/2014/main" id="{AF428C7F-B7F7-87DD-C193-3556202BA17B}"/>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205" name="Rectangle 101">
                <a:extLst>
                  <a:ext uri="{FF2B5EF4-FFF2-40B4-BE49-F238E27FC236}">
                    <a16:creationId xmlns:a16="http://schemas.microsoft.com/office/drawing/2014/main" id="{12F861F2-6EE9-61DE-4F8F-F1FB0C895251}"/>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206" name="Rectangle 102">
                <a:extLst>
                  <a:ext uri="{FF2B5EF4-FFF2-40B4-BE49-F238E27FC236}">
                    <a16:creationId xmlns:a16="http://schemas.microsoft.com/office/drawing/2014/main" id="{990611A1-4C40-86DF-BC41-B006F79CAB1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M</a:t>
                </a:r>
              </a:p>
              <a:p>
                <a:pPr algn="ctr"/>
                <a:r>
                  <a:rPr lang="pt-PT" altLang="pt-BR" sz="1000" b="1"/>
                  <a:t>2</a:t>
                </a:r>
              </a:p>
            </p:txBody>
          </p:sp>
        </p:grpSp>
        <p:grpSp>
          <p:nvGrpSpPr>
            <p:cNvPr id="47207" name="Group 103">
              <a:extLst>
                <a:ext uri="{FF2B5EF4-FFF2-40B4-BE49-F238E27FC236}">
                  <a16:creationId xmlns:a16="http://schemas.microsoft.com/office/drawing/2014/main" id="{F82301C1-E0BD-F856-202D-F7282F36525B}"/>
                </a:ext>
              </a:extLst>
            </p:cNvPr>
            <p:cNvGrpSpPr>
              <a:grpSpLocks/>
            </p:cNvGrpSpPr>
            <p:nvPr/>
          </p:nvGrpSpPr>
          <p:grpSpPr bwMode="auto">
            <a:xfrm>
              <a:off x="4704" y="3333"/>
              <a:ext cx="582" cy="253"/>
              <a:chOff x="1720" y="3528"/>
              <a:chExt cx="640" cy="288"/>
            </a:xfrm>
          </p:grpSpPr>
          <p:sp>
            <p:nvSpPr>
              <p:cNvPr id="47208" name="Rectangle 104">
                <a:extLst>
                  <a:ext uri="{FF2B5EF4-FFF2-40B4-BE49-F238E27FC236}">
                    <a16:creationId xmlns:a16="http://schemas.microsoft.com/office/drawing/2014/main" id="{8D4B42C3-5AFD-7D71-9F90-9FFAFF32D7D9}"/>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33</a:t>
                </a:r>
              </a:p>
            </p:txBody>
          </p:sp>
          <p:sp>
            <p:nvSpPr>
              <p:cNvPr id="47209" name="Rectangle 105">
                <a:extLst>
                  <a:ext uri="{FF2B5EF4-FFF2-40B4-BE49-F238E27FC236}">
                    <a16:creationId xmlns:a16="http://schemas.microsoft.com/office/drawing/2014/main" id="{C2487907-23C4-246A-96D9-C0B53734CB73}"/>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38</a:t>
                </a:r>
              </a:p>
            </p:txBody>
          </p:sp>
          <p:sp>
            <p:nvSpPr>
              <p:cNvPr id="47210" name="Rectangle 106">
                <a:extLst>
                  <a:ext uri="{FF2B5EF4-FFF2-40B4-BE49-F238E27FC236}">
                    <a16:creationId xmlns:a16="http://schemas.microsoft.com/office/drawing/2014/main" id="{FD994D0A-B550-9E45-B64A-CE7B62F891C8}"/>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211" name="Rectangle 107">
                <a:extLst>
                  <a:ext uri="{FF2B5EF4-FFF2-40B4-BE49-F238E27FC236}">
                    <a16:creationId xmlns:a16="http://schemas.microsoft.com/office/drawing/2014/main" id="{9F71B6AE-97D7-25D9-7C90-8F967B7C9F08}"/>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212" name="Rectangle 108">
                <a:extLst>
                  <a:ext uri="{FF2B5EF4-FFF2-40B4-BE49-F238E27FC236}">
                    <a16:creationId xmlns:a16="http://schemas.microsoft.com/office/drawing/2014/main" id="{C7CCB3A1-374E-9DCB-3779-B274A4899EA3}"/>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L</a:t>
                </a:r>
              </a:p>
              <a:p>
                <a:pPr algn="ctr"/>
                <a:r>
                  <a:rPr lang="pt-PT" altLang="pt-BR" sz="1000" b="1"/>
                  <a:t>5</a:t>
                </a:r>
              </a:p>
            </p:txBody>
          </p:sp>
        </p:grpSp>
        <p:grpSp>
          <p:nvGrpSpPr>
            <p:cNvPr id="47220" name="Group 116">
              <a:extLst>
                <a:ext uri="{FF2B5EF4-FFF2-40B4-BE49-F238E27FC236}">
                  <a16:creationId xmlns:a16="http://schemas.microsoft.com/office/drawing/2014/main" id="{EF483833-EC1C-B2E9-99E2-C01EE306CBE0}"/>
                </a:ext>
              </a:extLst>
            </p:cNvPr>
            <p:cNvGrpSpPr>
              <a:grpSpLocks/>
            </p:cNvGrpSpPr>
            <p:nvPr/>
          </p:nvGrpSpPr>
          <p:grpSpPr bwMode="auto">
            <a:xfrm>
              <a:off x="4107" y="3781"/>
              <a:ext cx="582" cy="253"/>
              <a:chOff x="1720" y="3528"/>
              <a:chExt cx="640" cy="288"/>
            </a:xfrm>
          </p:grpSpPr>
          <p:sp>
            <p:nvSpPr>
              <p:cNvPr id="47221" name="Rectangle 117">
                <a:extLst>
                  <a:ext uri="{FF2B5EF4-FFF2-40B4-BE49-F238E27FC236}">
                    <a16:creationId xmlns:a16="http://schemas.microsoft.com/office/drawing/2014/main" id="{1122B69D-BF26-5013-A7A6-D8C019624D8F}"/>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38</a:t>
                </a:r>
              </a:p>
            </p:txBody>
          </p:sp>
          <p:sp>
            <p:nvSpPr>
              <p:cNvPr id="47222" name="Rectangle 118">
                <a:extLst>
                  <a:ext uri="{FF2B5EF4-FFF2-40B4-BE49-F238E27FC236}">
                    <a16:creationId xmlns:a16="http://schemas.microsoft.com/office/drawing/2014/main" id="{B91EFA42-EE84-89E5-5553-22889CE258C8}"/>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44</a:t>
                </a:r>
              </a:p>
            </p:txBody>
          </p:sp>
          <p:sp>
            <p:nvSpPr>
              <p:cNvPr id="47223" name="Rectangle 119">
                <a:extLst>
                  <a:ext uri="{FF2B5EF4-FFF2-40B4-BE49-F238E27FC236}">
                    <a16:creationId xmlns:a16="http://schemas.microsoft.com/office/drawing/2014/main" id="{67297222-3E17-A54A-A4B5-2F6AA0D5F66A}"/>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224" name="Rectangle 120">
                <a:extLst>
                  <a:ext uri="{FF2B5EF4-FFF2-40B4-BE49-F238E27FC236}">
                    <a16:creationId xmlns:a16="http://schemas.microsoft.com/office/drawing/2014/main" id="{F00E9E8E-1766-F4A1-B0CB-D15460AA00F8}"/>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225" name="Rectangle 121">
                <a:extLst>
                  <a:ext uri="{FF2B5EF4-FFF2-40B4-BE49-F238E27FC236}">
                    <a16:creationId xmlns:a16="http://schemas.microsoft.com/office/drawing/2014/main" id="{703CB1FC-6655-1A3A-0F2E-91A977D3723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N</a:t>
                </a:r>
              </a:p>
              <a:p>
                <a:pPr algn="ctr"/>
                <a:r>
                  <a:rPr lang="pt-PT" altLang="pt-BR" sz="1000" b="1"/>
                  <a:t>6</a:t>
                </a:r>
              </a:p>
            </p:txBody>
          </p:sp>
        </p:grpSp>
        <p:sp>
          <p:nvSpPr>
            <p:cNvPr id="47226" name="Line 122">
              <a:extLst>
                <a:ext uri="{FF2B5EF4-FFF2-40B4-BE49-F238E27FC236}">
                  <a16:creationId xmlns:a16="http://schemas.microsoft.com/office/drawing/2014/main" id="{79B50969-ADD1-7151-F2DA-ECE6AA5C00B5}"/>
                </a:ext>
              </a:extLst>
            </p:cNvPr>
            <p:cNvSpPr>
              <a:spLocks noChangeShapeType="1"/>
            </p:cNvSpPr>
            <p:nvPr/>
          </p:nvSpPr>
          <p:spPr bwMode="auto">
            <a:xfrm>
              <a:off x="2478" y="3208"/>
              <a:ext cx="0" cy="2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227" name="Line 123">
              <a:extLst>
                <a:ext uri="{FF2B5EF4-FFF2-40B4-BE49-F238E27FC236}">
                  <a16:creationId xmlns:a16="http://schemas.microsoft.com/office/drawing/2014/main" id="{D69591D3-26CE-8ABD-A32C-7CB201B2536B}"/>
                </a:ext>
              </a:extLst>
            </p:cNvPr>
            <p:cNvSpPr>
              <a:spLocks noChangeShapeType="1"/>
            </p:cNvSpPr>
            <p:nvPr/>
          </p:nvSpPr>
          <p:spPr bwMode="auto">
            <a:xfrm>
              <a:off x="4398" y="2200"/>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228" name="Line 124">
              <a:extLst>
                <a:ext uri="{FF2B5EF4-FFF2-40B4-BE49-F238E27FC236}">
                  <a16:creationId xmlns:a16="http://schemas.microsoft.com/office/drawing/2014/main" id="{25ABA9A0-3452-EE6A-4FFF-5C7340D81F1D}"/>
                </a:ext>
              </a:extLst>
            </p:cNvPr>
            <p:cNvSpPr>
              <a:spLocks noChangeShapeType="1"/>
            </p:cNvSpPr>
            <p:nvPr/>
          </p:nvSpPr>
          <p:spPr bwMode="auto">
            <a:xfrm flipH="1">
              <a:off x="2784" y="2200"/>
              <a:ext cx="376" cy="7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47229" name="Group 125">
              <a:extLst>
                <a:ext uri="{FF2B5EF4-FFF2-40B4-BE49-F238E27FC236}">
                  <a16:creationId xmlns:a16="http://schemas.microsoft.com/office/drawing/2014/main" id="{05DF17AF-61BC-4485-D95C-C6A3332039FF}"/>
                </a:ext>
              </a:extLst>
            </p:cNvPr>
            <p:cNvGrpSpPr>
              <a:grpSpLocks/>
            </p:cNvGrpSpPr>
            <p:nvPr/>
          </p:nvGrpSpPr>
          <p:grpSpPr bwMode="auto">
            <a:xfrm>
              <a:off x="3147" y="4029"/>
              <a:ext cx="582" cy="253"/>
              <a:chOff x="1720" y="3528"/>
              <a:chExt cx="640" cy="288"/>
            </a:xfrm>
          </p:grpSpPr>
          <p:sp>
            <p:nvSpPr>
              <p:cNvPr id="47230" name="Rectangle 126">
                <a:extLst>
                  <a:ext uri="{FF2B5EF4-FFF2-40B4-BE49-F238E27FC236}">
                    <a16:creationId xmlns:a16="http://schemas.microsoft.com/office/drawing/2014/main" id="{F599CFAE-90F8-C69B-875E-AF5E0479EADF}"/>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44</a:t>
                </a:r>
              </a:p>
            </p:txBody>
          </p:sp>
          <p:sp>
            <p:nvSpPr>
              <p:cNvPr id="47231" name="Rectangle 127">
                <a:extLst>
                  <a:ext uri="{FF2B5EF4-FFF2-40B4-BE49-F238E27FC236}">
                    <a16:creationId xmlns:a16="http://schemas.microsoft.com/office/drawing/2014/main" id="{58199138-DAFB-5684-38E4-9929E762D19E}"/>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44</a:t>
                </a:r>
              </a:p>
            </p:txBody>
          </p:sp>
          <p:sp>
            <p:nvSpPr>
              <p:cNvPr id="47232" name="Rectangle 128">
                <a:extLst>
                  <a:ext uri="{FF2B5EF4-FFF2-40B4-BE49-F238E27FC236}">
                    <a16:creationId xmlns:a16="http://schemas.microsoft.com/office/drawing/2014/main" id="{7049A25F-0974-AE6F-FD90-ADBB58C5A905}"/>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47233" name="Rectangle 129">
                <a:extLst>
                  <a:ext uri="{FF2B5EF4-FFF2-40B4-BE49-F238E27FC236}">
                    <a16:creationId xmlns:a16="http://schemas.microsoft.com/office/drawing/2014/main" id="{C585BF71-DCAE-3369-3C8C-941C06CEFF04}"/>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234" name="Rectangle 130">
                <a:extLst>
                  <a:ext uri="{FF2B5EF4-FFF2-40B4-BE49-F238E27FC236}">
                    <a16:creationId xmlns:a16="http://schemas.microsoft.com/office/drawing/2014/main" id="{88326249-7169-A058-EAA6-CBF02F65458E}"/>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Fim</a:t>
                </a:r>
              </a:p>
            </p:txBody>
          </p:sp>
        </p:grpSp>
        <p:sp>
          <p:nvSpPr>
            <p:cNvPr id="47235" name="Line 131">
              <a:extLst>
                <a:ext uri="{FF2B5EF4-FFF2-40B4-BE49-F238E27FC236}">
                  <a16:creationId xmlns:a16="http://schemas.microsoft.com/office/drawing/2014/main" id="{D0A09E3A-9A1C-72C2-86F6-36ACF8E10C2A}"/>
                </a:ext>
              </a:extLst>
            </p:cNvPr>
            <p:cNvSpPr>
              <a:spLocks noChangeShapeType="1"/>
            </p:cNvSpPr>
            <p:nvPr/>
          </p:nvSpPr>
          <p:spPr bwMode="auto">
            <a:xfrm>
              <a:off x="2784" y="3712"/>
              <a:ext cx="360" cy="3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237" name="Line 133">
              <a:extLst>
                <a:ext uri="{FF2B5EF4-FFF2-40B4-BE49-F238E27FC236}">
                  <a16:creationId xmlns:a16="http://schemas.microsoft.com/office/drawing/2014/main" id="{EEF1E10A-ADF6-46D3-31E8-79BB0CD211FD}"/>
                </a:ext>
              </a:extLst>
            </p:cNvPr>
            <p:cNvSpPr>
              <a:spLocks noChangeShapeType="1"/>
            </p:cNvSpPr>
            <p:nvPr/>
          </p:nvSpPr>
          <p:spPr bwMode="auto">
            <a:xfrm flipH="1">
              <a:off x="3728" y="4032"/>
              <a:ext cx="3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239" name="Line 135">
              <a:extLst>
                <a:ext uri="{FF2B5EF4-FFF2-40B4-BE49-F238E27FC236}">
                  <a16:creationId xmlns:a16="http://schemas.microsoft.com/office/drawing/2014/main" id="{61610F22-1E1A-3D02-9D22-B7D711E19849}"/>
                </a:ext>
              </a:extLst>
            </p:cNvPr>
            <p:cNvSpPr>
              <a:spLocks noChangeShapeType="1"/>
            </p:cNvSpPr>
            <p:nvPr/>
          </p:nvSpPr>
          <p:spPr bwMode="auto">
            <a:xfrm flipH="1">
              <a:off x="3816" y="3080"/>
              <a:ext cx="304" cy="2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240" name="Line 136">
              <a:extLst>
                <a:ext uri="{FF2B5EF4-FFF2-40B4-BE49-F238E27FC236}">
                  <a16:creationId xmlns:a16="http://schemas.microsoft.com/office/drawing/2014/main" id="{D490ED5F-F327-073A-C87A-549E7801BFFB}"/>
                </a:ext>
              </a:extLst>
            </p:cNvPr>
            <p:cNvSpPr>
              <a:spLocks noChangeShapeType="1"/>
            </p:cNvSpPr>
            <p:nvPr/>
          </p:nvSpPr>
          <p:spPr bwMode="auto">
            <a:xfrm>
              <a:off x="4704" y="3080"/>
              <a:ext cx="272" cy="2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241" name="Line 137">
              <a:extLst>
                <a:ext uri="{FF2B5EF4-FFF2-40B4-BE49-F238E27FC236}">
                  <a16:creationId xmlns:a16="http://schemas.microsoft.com/office/drawing/2014/main" id="{FFD58326-71E4-2D0F-F004-314AAAFC9EB0}"/>
                </a:ext>
              </a:extLst>
            </p:cNvPr>
            <p:cNvSpPr>
              <a:spLocks noChangeShapeType="1"/>
            </p:cNvSpPr>
            <p:nvPr/>
          </p:nvSpPr>
          <p:spPr bwMode="auto">
            <a:xfrm>
              <a:off x="3824" y="3584"/>
              <a:ext cx="280" cy="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242" name="Line 138">
              <a:extLst>
                <a:ext uri="{FF2B5EF4-FFF2-40B4-BE49-F238E27FC236}">
                  <a16:creationId xmlns:a16="http://schemas.microsoft.com/office/drawing/2014/main" id="{B4D70BCC-C95D-9277-A5DD-922C4301C523}"/>
                </a:ext>
              </a:extLst>
            </p:cNvPr>
            <p:cNvSpPr>
              <a:spLocks noChangeShapeType="1"/>
            </p:cNvSpPr>
            <p:nvPr/>
          </p:nvSpPr>
          <p:spPr bwMode="auto">
            <a:xfrm flipH="1">
              <a:off x="4680" y="3584"/>
              <a:ext cx="304" cy="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243" name="Line 139">
              <a:extLst>
                <a:ext uri="{FF2B5EF4-FFF2-40B4-BE49-F238E27FC236}">
                  <a16:creationId xmlns:a16="http://schemas.microsoft.com/office/drawing/2014/main" id="{943FD339-622A-87C4-8DEF-F400B77DFD3F}"/>
                </a:ext>
              </a:extLst>
            </p:cNvPr>
            <p:cNvSpPr>
              <a:spLocks noChangeShapeType="1"/>
            </p:cNvSpPr>
            <p:nvPr/>
          </p:nvSpPr>
          <p:spPr bwMode="auto">
            <a:xfrm>
              <a:off x="3432" y="2200"/>
              <a:ext cx="192" cy="1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47244" name="Line 140">
              <a:extLst>
                <a:ext uri="{FF2B5EF4-FFF2-40B4-BE49-F238E27FC236}">
                  <a16:creationId xmlns:a16="http://schemas.microsoft.com/office/drawing/2014/main" id="{4F10F738-ABF3-A575-30EF-5BC2F79B023E}"/>
                </a:ext>
              </a:extLst>
            </p:cNvPr>
            <p:cNvSpPr>
              <a:spLocks noChangeShapeType="1"/>
            </p:cNvSpPr>
            <p:nvPr/>
          </p:nvSpPr>
          <p:spPr bwMode="auto">
            <a:xfrm>
              <a:off x="3904" y="2576"/>
              <a:ext cx="216" cy="2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grpSp>
        <p:nvGrpSpPr>
          <p:cNvPr id="47246" name="Group 142">
            <a:extLst>
              <a:ext uri="{FF2B5EF4-FFF2-40B4-BE49-F238E27FC236}">
                <a16:creationId xmlns:a16="http://schemas.microsoft.com/office/drawing/2014/main" id="{40820D19-728A-FC3D-4623-5944C729BDFF}"/>
              </a:ext>
            </a:extLst>
          </p:cNvPr>
          <p:cNvGrpSpPr>
            <a:grpSpLocks/>
          </p:cNvGrpSpPr>
          <p:nvPr/>
        </p:nvGrpSpPr>
        <p:grpSpPr bwMode="auto">
          <a:xfrm>
            <a:off x="537153" y="2609418"/>
            <a:ext cx="1965902" cy="434975"/>
            <a:chOff x="1720" y="3528"/>
            <a:chExt cx="640" cy="288"/>
          </a:xfrm>
        </p:grpSpPr>
        <p:sp>
          <p:nvSpPr>
            <p:cNvPr id="47247" name="Rectangle 143">
              <a:extLst>
                <a:ext uri="{FF2B5EF4-FFF2-40B4-BE49-F238E27FC236}">
                  <a16:creationId xmlns:a16="http://schemas.microsoft.com/office/drawing/2014/main" id="{B6224104-B133-A213-31A6-C478D8677F4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ES</a:t>
              </a:r>
            </a:p>
          </p:txBody>
        </p:sp>
        <p:sp>
          <p:nvSpPr>
            <p:cNvPr id="47248" name="Rectangle 144">
              <a:extLst>
                <a:ext uri="{FF2B5EF4-FFF2-40B4-BE49-F238E27FC236}">
                  <a16:creationId xmlns:a16="http://schemas.microsoft.com/office/drawing/2014/main" id="{AC243358-A305-DC39-7B16-6187DF6C3776}"/>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EF</a:t>
              </a:r>
            </a:p>
          </p:txBody>
        </p:sp>
        <p:sp>
          <p:nvSpPr>
            <p:cNvPr id="47249" name="Rectangle 145">
              <a:extLst>
                <a:ext uri="{FF2B5EF4-FFF2-40B4-BE49-F238E27FC236}">
                  <a16:creationId xmlns:a16="http://schemas.microsoft.com/office/drawing/2014/main" id="{F5B3B18F-0560-C450-5C6F-386E5EE043F5}"/>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dirty="0"/>
                <a:t>LS</a:t>
              </a:r>
            </a:p>
          </p:txBody>
        </p:sp>
        <p:sp>
          <p:nvSpPr>
            <p:cNvPr id="47250" name="Rectangle 146">
              <a:extLst>
                <a:ext uri="{FF2B5EF4-FFF2-40B4-BE49-F238E27FC236}">
                  <a16:creationId xmlns:a16="http://schemas.microsoft.com/office/drawing/2014/main" id="{3D4724B1-2C93-5109-7146-6900C6AA4DE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47251" name="Rectangle 147">
              <a:extLst>
                <a:ext uri="{FF2B5EF4-FFF2-40B4-BE49-F238E27FC236}">
                  <a16:creationId xmlns:a16="http://schemas.microsoft.com/office/drawing/2014/main" id="{BDD1B527-2E0D-AFA6-548D-748684E92AAD}"/>
                </a:ext>
              </a:extLst>
            </p:cNvPr>
            <p:cNvSpPr>
              <a:spLocks noChangeArrowheads="1"/>
            </p:cNvSpPr>
            <p:nvPr/>
          </p:nvSpPr>
          <p:spPr bwMode="auto">
            <a:xfrm>
              <a:off x="1720" y="3528"/>
              <a:ext cx="255"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dirty="0">
                  <a:solidFill>
                    <a:srgbClr val="FF0000"/>
                  </a:solidFill>
                </a:rPr>
                <a:t>Atividade</a:t>
              </a:r>
            </a:p>
            <a:p>
              <a:pPr algn="ctr"/>
              <a:r>
                <a:rPr lang="pt-PT" altLang="pt-BR" sz="1000" b="1" dirty="0"/>
                <a:t>duração</a:t>
              </a:r>
            </a:p>
          </p:txBody>
        </p:sp>
      </p:grpSp>
      <p:sp>
        <p:nvSpPr>
          <p:cNvPr id="123" name="Rectangle 2">
            <a:extLst>
              <a:ext uri="{FF2B5EF4-FFF2-40B4-BE49-F238E27FC236}">
                <a16:creationId xmlns:a16="http://schemas.microsoft.com/office/drawing/2014/main" id="{2175453A-54F7-043A-6CFE-27730E7D343D}"/>
              </a:ext>
            </a:extLst>
          </p:cNvPr>
          <p:cNvSpPr>
            <a:spLocks noGrp="1" noChangeArrowheads="1"/>
          </p:cNvSpPr>
          <p:nvPr>
            <p:ph type="title"/>
          </p:nvPr>
        </p:nvSpPr>
        <p:spPr>
          <a:xfrm>
            <a:off x="0" y="0"/>
            <a:ext cx="9144000" cy="812800"/>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
        <p:nvSpPr>
          <p:cNvPr id="125" name="CaixaDeTexto 124">
            <a:extLst>
              <a:ext uri="{FF2B5EF4-FFF2-40B4-BE49-F238E27FC236}">
                <a16:creationId xmlns:a16="http://schemas.microsoft.com/office/drawing/2014/main" id="{46E63BCF-BBC4-B96F-8547-2EE3F721B6E4}"/>
              </a:ext>
            </a:extLst>
          </p:cNvPr>
          <p:cNvSpPr txBox="1"/>
          <p:nvPr/>
        </p:nvSpPr>
        <p:spPr>
          <a:xfrm>
            <a:off x="147782" y="3143085"/>
            <a:ext cx="3408218" cy="2177519"/>
          </a:xfrm>
          <a:prstGeom prst="rect">
            <a:avLst/>
          </a:prstGeom>
          <a:noFill/>
        </p:spPr>
        <p:txBody>
          <a:bodyPr wrap="square">
            <a:spAutoFit/>
          </a:bodyPr>
          <a:lstStyle/>
          <a:p>
            <a:pPr lvl="1" defTabSz="881063">
              <a:spcBef>
                <a:spcPct val="35000"/>
              </a:spcBef>
            </a:pPr>
            <a:r>
              <a:rPr lang="pt-PT" altLang="pt-BR" sz="1400" b="1" i="1" dirty="0">
                <a:solidFill>
                  <a:srgbClr val="002060"/>
                </a:solidFill>
              </a:rPr>
              <a:t>atividade H</a:t>
            </a:r>
          </a:p>
          <a:p>
            <a:pPr lvl="2" defTabSz="881063">
              <a:spcBef>
                <a:spcPct val="35000"/>
              </a:spcBef>
              <a:buFont typeface="Wingdings" panose="05000000000000000000" pitchFamily="2" charset="2"/>
              <a:buNone/>
            </a:pPr>
            <a:r>
              <a:rPr lang="pt-PT" altLang="pt-BR" sz="1200" b="1" i="0" dirty="0">
                <a:solidFill>
                  <a:srgbClr val="000099"/>
                </a:solidFill>
              </a:rPr>
              <a:t>ES = máximo (20 E, 29 G) = 29</a:t>
            </a:r>
          </a:p>
          <a:p>
            <a:pPr lvl="1" defTabSz="881063">
              <a:spcBef>
                <a:spcPct val="35000"/>
              </a:spcBef>
            </a:pPr>
            <a:r>
              <a:rPr lang="pt-PT" altLang="pt-BR" sz="1400" b="1" i="1" dirty="0">
                <a:solidFill>
                  <a:srgbClr val="002060"/>
                </a:solidFill>
              </a:rPr>
              <a:t>atividade J</a:t>
            </a:r>
          </a:p>
          <a:p>
            <a:pPr lvl="2" defTabSz="881063">
              <a:spcBef>
                <a:spcPct val="35000"/>
              </a:spcBef>
              <a:buFont typeface="Wingdings" panose="05000000000000000000" pitchFamily="2" charset="2"/>
              <a:buNone/>
            </a:pPr>
            <a:r>
              <a:rPr lang="pt-PT" altLang="pt-BR" sz="1200" b="1" i="0" dirty="0">
                <a:solidFill>
                  <a:srgbClr val="000099"/>
                </a:solidFill>
              </a:rPr>
              <a:t>ES = máximo (25 F, 23 I) = 25</a:t>
            </a:r>
          </a:p>
          <a:p>
            <a:pPr lvl="1" defTabSz="881063">
              <a:spcBef>
                <a:spcPct val="35000"/>
              </a:spcBef>
            </a:pPr>
            <a:r>
              <a:rPr lang="pt-PT" altLang="pt-BR" sz="1400" b="1" i="1" dirty="0">
                <a:solidFill>
                  <a:srgbClr val="002060"/>
                </a:solidFill>
              </a:rPr>
              <a:t>atividade N</a:t>
            </a:r>
          </a:p>
          <a:p>
            <a:pPr lvl="2" defTabSz="881063">
              <a:spcBef>
                <a:spcPct val="35000"/>
              </a:spcBef>
              <a:buFont typeface="Wingdings" panose="05000000000000000000" pitchFamily="2" charset="2"/>
              <a:buNone/>
            </a:pPr>
            <a:r>
              <a:rPr lang="pt-PT" altLang="pt-BR" sz="1200" b="1" i="0" dirty="0">
                <a:solidFill>
                  <a:srgbClr val="000099"/>
                </a:solidFill>
              </a:rPr>
              <a:t>ES = máximo (37 K, 38 L) = 38</a:t>
            </a:r>
          </a:p>
          <a:p>
            <a:pPr lvl="1" defTabSz="881063">
              <a:spcBef>
                <a:spcPct val="35000"/>
              </a:spcBef>
            </a:pPr>
            <a:r>
              <a:rPr lang="pt-PT" altLang="pt-BR" sz="1400" b="1" i="1" dirty="0">
                <a:solidFill>
                  <a:srgbClr val="002060"/>
                </a:solidFill>
              </a:rPr>
              <a:t>Fim</a:t>
            </a:r>
          </a:p>
          <a:p>
            <a:pPr lvl="2" defTabSz="881063">
              <a:spcBef>
                <a:spcPct val="35000"/>
              </a:spcBef>
              <a:buFont typeface="Wingdings" panose="05000000000000000000" pitchFamily="2" charset="2"/>
              <a:buNone/>
            </a:pPr>
            <a:r>
              <a:rPr lang="pt-PT" altLang="pt-BR" sz="1200" b="1" i="0" dirty="0">
                <a:solidFill>
                  <a:srgbClr val="000099"/>
                </a:solidFill>
              </a:rPr>
              <a:t>ES = máximo (40 M, 44 N) = 44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101599" y="942110"/>
            <a:ext cx="8968509" cy="2669886"/>
          </a:xfrm>
          <a:prstGeom prst="rect">
            <a:avLst/>
          </a:prstGeom>
        </p:spPr>
        <p:txBody>
          <a:bodyPr vert="horz" wrap="square" lIns="0" tIns="10085" rIns="0" bIns="0" numCol="1" rtlCol="0" anchor="t" anchorCtr="0" compatLnSpc="1">
            <a:prstTxWarp prst="textNoShape">
              <a:avLst/>
            </a:prstTxWarp>
            <a:spAutoFit/>
          </a:bodyPr>
          <a:lstStyle/>
          <a:p>
            <a:pPr marL="628650" marR="4483" indent="-360363">
              <a:spcBef>
                <a:spcPts val="79"/>
              </a:spcBef>
            </a:pPr>
            <a:r>
              <a:rPr lang="pt-BR" sz="3200" dirty="0">
                <a:solidFill>
                  <a:srgbClr val="002060"/>
                </a:solidFill>
              </a:rPr>
              <a:t>Rotina </a:t>
            </a:r>
            <a:r>
              <a:rPr lang="pt-BR" sz="3200" spc="-4" dirty="0">
                <a:solidFill>
                  <a:srgbClr val="002060"/>
                </a:solidFill>
              </a:rPr>
              <a:t>de </a:t>
            </a:r>
            <a:r>
              <a:rPr lang="pt-BR" sz="3200" dirty="0">
                <a:solidFill>
                  <a:srgbClr val="002060"/>
                </a:solidFill>
              </a:rPr>
              <a:t> </a:t>
            </a:r>
            <a:r>
              <a:rPr lang="pt-BR" sz="3200" spc="-9" dirty="0">
                <a:solidFill>
                  <a:srgbClr val="002060"/>
                </a:solidFill>
              </a:rPr>
              <a:t>P</a:t>
            </a:r>
            <a:r>
              <a:rPr lang="pt-BR" sz="3200" dirty="0">
                <a:solidFill>
                  <a:srgbClr val="002060"/>
                </a:solidFill>
              </a:rPr>
              <a:t>l</a:t>
            </a:r>
            <a:r>
              <a:rPr lang="pt-BR" sz="3200" spc="-4" dirty="0">
                <a:solidFill>
                  <a:srgbClr val="002060"/>
                </a:solidFill>
              </a:rPr>
              <a:t>ane</a:t>
            </a:r>
            <a:r>
              <a:rPr lang="pt-BR" sz="3200" dirty="0">
                <a:solidFill>
                  <a:srgbClr val="002060"/>
                </a:solidFill>
              </a:rPr>
              <a:t>j</a:t>
            </a:r>
            <a:r>
              <a:rPr lang="pt-BR" sz="3200" spc="-4" dirty="0">
                <a:solidFill>
                  <a:srgbClr val="002060"/>
                </a:solidFill>
              </a:rPr>
              <a:t>a</a:t>
            </a:r>
            <a:r>
              <a:rPr lang="pt-BR" sz="3200" dirty="0">
                <a:solidFill>
                  <a:srgbClr val="002060"/>
                </a:solidFill>
              </a:rPr>
              <a:t>m</a:t>
            </a:r>
            <a:r>
              <a:rPr lang="pt-BR" sz="3200" spc="-4" dirty="0">
                <a:solidFill>
                  <a:srgbClr val="002060"/>
                </a:solidFill>
              </a:rPr>
              <a:t>en</a:t>
            </a:r>
            <a:r>
              <a:rPr lang="pt-BR" sz="3200" spc="9" dirty="0">
                <a:solidFill>
                  <a:srgbClr val="002060"/>
                </a:solidFill>
              </a:rPr>
              <a:t>t</a:t>
            </a:r>
            <a:r>
              <a:rPr lang="pt-BR" sz="3200" dirty="0">
                <a:solidFill>
                  <a:srgbClr val="002060"/>
                </a:solidFill>
              </a:rPr>
              <a:t>o</a:t>
            </a:r>
          </a:p>
          <a:p>
            <a:pPr marL="1028700" marR="4483" lvl="1" indent="-360363">
              <a:spcBef>
                <a:spcPts val="79"/>
              </a:spcBef>
            </a:pPr>
            <a:r>
              <a:rPr spc="-9" dirty="0" err="1"/>
              <a:t>Quando</a:t>
            </a:r>
            <a:r>
              <a:rPr spc="-9" dirty="0"/>
              <a:t> </a:t>
            </a:r>
            <a:r>
              <a:rPr spc="-4" dirty="0"/>
              <a:t>há necessidades de estudos </a:t>
            </a:r>
            <a:r>
              <a:rPr dirty="0"/>
              <a:t> especiais, </a:t>
            </a:r>
            <a:r>
              <a:rPr spc="-4" dirty="0"/>
              <a:t>execução de projetos e </a:t>
            </a:r>
            <a:r>
              <a:rPr dirty="0"/>
              <a:t> </a:t>
            </a:r>
            <a:r>
              <a:rPr spc="-4" dirty="0"/>
              <a:t>desenhos, ou quando o orçamento de </a:t>
            </a:r>
            <a:r>
              <a:rPr spc="-9" dirty="0"/>
              <a:t>um </a:t>
            </a:r>
            <a:r>
              <a:rPr spc="-4" dirty="0"/>
              <a:t> trabalho </a:t>
            </a:r>
            <a:r>
              <a:rPr spc="-9" dirty="0"/>
              <a:t>excede </a:t>
            </a:r>
            <a:r>
              <a:rPr spc="-4" dirty="0"/>
              <a:t>determinado valor, o setor </a:t>
            </a:r>
            <a:r>
              <a:rPr spc="-772" dirty="0"/>
              <a:t> </a:t>
            </a:r>
            <a:r>
              <a:rPr spc="-4" dirty="0"/>
              <a:t>de planejamento requisita </a:t>
            </a:r>
            <a:r>
              <a:rPr spc="-4" dirty="0" err="1"/>
              <a:t>serviços</a:t>
            </a:r>
            <a:r>
              <a:rPr spc="-4" dirty="0"/>
              <a:t> </a:t>
            </a:r>
            <a:r>
              <a:rPr lang="pt-BR" spc="-4" dirty="0"/>
              <a:t>de outros setores como: </a:t>
            </a:r>
            <a:r>
              <a:rPr spc="-4" dirty="0" err="1"/>
              <a:t>Engenharia</a:t>
            </a:r>
            <a:r>
              <a:rPr lang="pt-BR" spc="-4" dirty="0"/>
              <a:t>, </a:t>
            </a:r>
            <a:r>
              <a:rPr spc="-4" dirty="0" err="1"/>
              <a:t>Manutenção</a:t>
            </a:r>
            <a:r>
              <a:rPr lang="pt-BR" spc="-4" dirty="0"/>
              <a:t>, Comercial, etc.</a:t>
            </a:r>
            <a:endParaRPr spc="-4" dirty="0"/>
          </a:p>
        </p:txBody>
      </p:sp>
      <p:sp>
        <p:nvSpPr>
          <p:cNvPr id="5" name="Rectangle 2">
            <a:extLst>
              <a:ext uri="{FF2B5EF4-FFF2-40B4-BE49-F238E27FC236}">
                <a16:creationId xmlns:a16="http://schemas.microsoft.com/office/drawing/2014/main" id="{BFAB9B59-6240-E704-A1C4-7249E8C9E3F5}"/>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a:extLst>
              <a:ext uri="{FF2B5EF4-FFF2-40B4-BE49-F238E27FC236}">
                <a16:creationId xmlns:a16="http://schemas.microsoft.com/office/drawing/2014/main" id="{687E473F-6EDE-7788-BAFD-DD58E5CC6E92}"/>
              </a:ext>
            </a:extLst>
          </p:cNvPr>
          <p:cNvSpPr>
            <a:spLocks noGrp="1" noChangeArrowheads="1"/>
          </p:cNvSpPr>
          <p:nvPr>
            <p:ph type="body" idx="1"/>
          </p:nvPr>
        </p:nvSpPr>
        <p:spPr>
          <a:xfrm>
            <a:off x="83127" y="1016000"/>
            <a:ext cx="8931563" cy="5480050"/>
          </a:xfrm>
        </p:spPr>
        <p:txBody>
          <a:bodyPr/>
          <a:lstStyle/>
          <a:p>
            <a:r>
              <a:rPr lang="pt-PT" altLang="pt-BR" sz="2000" dirty="0">
                <a:solidFill>
                  <a:srgbClr val="000099"/>
                </a:solidFill>
              </a:rPr>
              <a:t>Planejamento de um projeto</a:t>
            </a:r>
          </a:p>
          <a:p>
            <a:pPr lvl="1">
              <a:spcBef>
                <a:spcPct val="65000"/>
              </a:spcBef>
              <a:spcAft>
                <a:spcPct val="20000"/>
              </a:spcAft>
            </a:pPr>
            <a:r>
              <a:rPr lang="pt-PT" altLang="pt-BR" sz="1800" b="1" dirty="0">
                <a:solidFill>
                  <a:srgbClr val="000099"/>
                </a:solidFill>
              </a:rPr>
              <a:t>Calendarização atividades Individuais </a:t>
            </a:r>
            <a:r>
              <a:rPr lang="pt-PT" altLang="pt-BR" sz="1400" i="0" dirty="0">
                <a:solidFill>
                  <a:srgbClr val="000099"/>
                </a:solidFill>
              </a:rPr>
              <a:t>(cont.)</a:t>
            </a:r>
          </a:p>
          <a:p>
            <a:pPr marL="1047750" lvl="2">
              <a:spcAft>
                <a:spcPct val="35000"/>
              </a:spcAft>
            </a:pPr>
            <a:r>
              <a:rPr lang="pt-PT" altLang="pt-BR" sz="1600" i="1" dirty="0">
                <a:solidFill>
                  <a:srgbClr val="000099"/>
                </a:solidFill>
              </a:rPr>
              <a:t>É ainda necessário conhecer qual é o atraso máximo que o início de uma atividade pode ter sem que haja deslizamento da conclusão da obra.</a:t>
            </a:r>
          </a:p>
          <a:p>
            <a:pPr marL="1047750" lvl="2">
              <a:spcAft>
                <a:spcPct val="35000"/>
              </a:spcAft>
            </a:pPr>
            <a:r>
              <a:rPr lang="pt-PT" altLang="pt-BR" sz="1600" i="1" dirty="0">
                <a:solidFill>
                  <a:srgbClr val="000099"/>
                </a:solidFill>
              </a:rPr>
              <a:t>O </a:t>
            </a:r>
            <a:r>
              <a:rPr lang="pt-PT" altLang="pt-BR" sz="1600" b="1" i="1" dirty="0">
                <a:solidFill>
                  <a:srgbClr val="000099"/>
                </a:solidFill>
              </a:rPr>
              <a:t>início mais tarde</a:t>
            </a:r>
            <a:r>
              <a:rPr lang="pt-PT" altLang="pt-BR" sz="1600" i="1" dirty="0">
                <a:solidFill>
                  <a:srgbClr val="000099"/>
                </a:solidFill>
              </a:rPr>
              <a:t> (LS) de uma atividade é o derradeiro momento em que uma atividade pode começar sem alterar a conclusão da obra, ou seja, a finalização da obra ainda ocorrerá no momento correspondente ao fim mais cedo. </a:t>
            </a:r>
          </a:p>
          <a:p>
            <a:pPr marL="1047750" lvl="2">
              <a:spcAft>
                <a:spcPct val="35000"/>
              </a:spcAft>
            </a:pPr>
            <a:r>
              <a:rPr lang="pt-PT" altLang="pt-BR" sz="1600" i="1" dirty="0">
                <a:solidFill>
                  <a:srgbClr val="000099"/>
                </a:solidFill>
              </a:rPr>
              <a:t>LS = LF - duração estimada da atividade</a:t>
            </a:r>
          </a:p>
          <a:p>
            <a:pPr marL="2435225" lvl="3">
              <a:spcBef>
                <a:spcPct val="35000"/>
              </a:spcBef>
              <a:spcAft>
                <a:spcPct val="35000"/>
              </a:spcAft>
            </a:pPr>
            <a:endParaRPr lang="pt-PT" altLang="pt-BR" sz="1400" i="1" dirty="0"/>
          </a:p>
          <a:p>
            <a:pPr lvl="1"/>
            <a:endParaRPr lang="pt-PT" altLang="pt-BR" sz="2000" dirty="0"/>
          </a:p>
          <a:p>
            <a:pPr lvl="1"/>
            <a:endParaRPr lang="pt-PT" altLang="pt-BR" sz="2000" dirty="0"/>
          </a:p>
        </p:txBody>
      </p:sp>
      <p:sp>
        <p:nvSpPr>
          <p:cNvPr id="64389" name="Rectangle 901">
            <a:extLst>
              <a:ext uri="{FF2B5EF4-FFF2-40B4-BE49-F238E27FC236}">
                <a16:creationId xmlns:a16="http://schemas.microsoft.com/office/drawing/2014/main" id="{7FBD45E2-041A-E841-5072-8B797D475E7B}"/>
              </a:ext>
            </a:extLst>
          </p:cNvPr>
          <p:cNvSpPr>
            <a:spLocks noChangeArrowheads="1"/>
          </p:cNvSpPr>
          <p:nvPr/>
        </p:nvSpPr>
        <p:spPr bwMode="auto">
          <a:xfrm>
            <a:off x="1452418" y="3907704"/>
            <a:ext cx="6573982" cy="1654175"/>
          </a:xfrm>
          <a:prstGeom prst="rect">
            <a:avLst/>
          </a:prstGeom>
          <a:solidFill>
            <a:schemeClr val="bg2">
              <a:lumMod val="20000"/>
              <a:lumOff val="80000"/>
            </a:schemeClr>
          </a:solidFill>
          <a:ln w="9525">
            <a:solidFill>
              <a:schemeClr val="tx1"/>
            </a:solidFill>
            <a:miter lim="800000"/>
            <a:headEnd/>
            <a:tailEnd/>
          </a:ln>
          <a:effectLst/>
        </p:spPr>
        <p:txBody>
          <a:bodyPr wrap="square" anchor="ctr">
            <a:spAutoFit/>
          </a:bodyPr>
          <a:lstStyle/>
          <a:p>
            <a:pPr algn="ctr">
              <a:buNone/>
            </a:pPr>
            <a:r>
              <a:rPr lang="pt-PT" altLang="pt-BR" sz="1600" b="1" i="1" u="sng" dirty="0">
                <a:solidFill>
                  <a:srgbClr val="000099"/>
                </a:solidFill>
              </a:rPr>
              <a:t>Regra do Início Mais Tarde</a:t>
            </a:r>
          </a:p>
          <a:p>
            <a:pPr algn="just"/>
            <a:endParaRPr lang="pt-PT" altLang="pt-BR" sz="1600" b="1" i="1" u="sng" dirty="0">
              <a:solidFill>
                <a:srgbClr val="000099"/>
              </a:solidFill>
              <a:effectLst>
                <a:outerShdw blurRad="38100" dist="38100" dir="2700000" algn="tl">
                  <a:srgbClr val="000000"/>
                </a:outerShdw>
              </a:effectLst>
            </a:endParaRPr>
          </a:p>
          <a:p>
            <a:pPr algn="just">
              <a:buNone/>
            </a:pPr>
            <a:r>
              <a:rPr lang="pt-PT" altLang="pt-BR" sz="1400" dirty="0">
                <a:solidFill>
                  <a:srgbClr val="000099"/>
                </a:solidFill>
              </a:rPr>
              <a:t>O </a:t>
            </a:r>
            <a:r>
              <a:rPr lang="pt-PT" altLang="pt-BR" sz="1400" i="1" dirty="0">
                <a:solidFill>
                  <a:srgbClr val="000099"/>
                </a:solidFill>
              </a:rPr>
              <a:t>fim mais tarde</a:t>
            </a:r>
            <a:r>
              <a:rPr lang="pt-PT" altLang="pt-BR" sz="1400" dirty="0">
                <a:solidFill>
                  <a:srgbClr val="000099"/>
                </a:solidFill>
              </a:rPr>
              <a:t> de uma atividade é igual ao mínimo dos inícios mais tarde das atividades sucessoras, ou seja:</a:t>
            </a:r>
          </a:p>
          <a:p>
            <a:pPr algn="just"/>
            <a:endParaRPr lang="pt-PT" altLang="pt-BR" sz="1400" dirty="0">
              <a:solidFill>
                <a:srgbClr val="000099"/>
              </a:solidFill>
            </a:endParaRPr>
          </a:p>
          <a:p>
            <a:pPr algn="ctr">
              <a:buNone/>
            </a:pPr>
            <a:r>
              <a:rPr lang="pt-PT" altLang="pt-BR" sz="1400" b="1" dirty="0">
                <a:solidFill>
                  <a:srgbClr val="000099"/>
                </a:solidFill>
              </a:rPr>
              <a:t>LF = mínimo (LS sucessores)</a:t>
            </a:r>
          </a:p>
          <a:p>
            <a:pPr algn="ctr"/>
            <a:endParaRPr lang="pt-PT" altLang="pt-BR" sz="1400" b="1" dirty="0">
              <a:solidFill>
                <a:srgbClr val="000099"/>
              </a:solidFill>
              <a:effectLst>
                <a:outerShdw blurRad="38100" dist="38100" dir="2700000" algn="tl">
                  <a:srgbClr val="000000"/>
                </a:outerShdw>
              </a:effectLst>
            </a:endParaRPr>
          </a:p>
        </p:txBody>
      </p:sp>
      <p:grpSp>
        <p:nvGrpSpPr>
          <p:cNvPr id="64390" name="Group 902">
            <a:extLst>
              <a:ext uri="{FF2B5EF4-FFF2-40B4-BE49-F238E27FC236}">
                <a16:creationId xmlns:a16="http://schemas.microsoft.com/office/drawing/2014/main" id="{BD872ABA-229A-92F1-BD19-3933289AE0F7}"/>
              </a:ext>
            </a:extLst>
          </p:cNvPr>
          <p:cNvGrpSpPr>
            <a:grpSpLocks/>
          </p:cNvGrpSpPr>
          <p:nvPr/>
        </p:nvGrpSpPr>
        <p:grpSpPr bwMode="auto">
          <a:xfrm>
            <a:off x="5945764" y="4701886"/>
            <a:ext cx="1212417" cy="434975"/>
            <a:chOff x="1720" y="3528"/>
            <a:chExt cx="640" cy="288"/>
          </a:xfrm>
        </p:grpSpPr>
        <p:sp>
          <p:nvSpPr>
            <p:cNvPr id="64391" name="Rectangle 903">
              <a:extLst>
                <a:ext uri="{FF2B5EF4-FFF2-40B4-BE49-F238E27FC236}">
                  <a16:creationId xmlns:a16="http://schemas.microsoft.com/office/drawing/2014/main" id="{992079A4-7CB8-C41F-C7F5-DD58E1C92D1F}"/>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ES</a:t>
              </a:r>
            </a:p>
          </p:txBody>
        </p:sp>
        <p:sp>
          <p:nvSpPr>
            <p:cNvPr id="64392" name="Rectangle 904">
              <a:extLst>
                <a:ext uri="{FF2B5EF4-FFF2-40B4-BE49-F238E27FC236}">
                  <a16:creationId xmlns:a16="http://schemas.microsoft.com/office/drawing/2014/main" id="{4FB723FD-2C98-CB45-874D-52C16CDC0817}"/>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EF</a:t>
              </a:r>
            </a:p>
          </p:txBody>
        </p:sp>
        <p:sp>
          <p:nvSpPr>
            <p:cNvPr id="64393" name="Rectangle 905">
              <a:extLst>
                <a:ext uri="{FF2B5EF4-FFF2-40B4-BE49-F238E27FC236}">
                  <a16:creationId xmlns:a16="http://schemas.microsoft.com/office/drawing/2014/main" id="{42E75F81-13AE-DBBC-7B36-EF6E7047D6F8}"/>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64394" name="Rectangle 906">
              <a:extLst>
                <a:ext uri="{FF2B5EF4-FFF2-40B4-BE49-F238E27FC236}">
                  <a16:creationId xmlns:a16="http://schemas.microsoft.com/office/drawing/2014/main" id="{DAAC337E-C431-339C-0D44-582B26F948F1}"/>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64395" name="Rectangle 907">
              <a:extLst>
                <a:ext uri="{FF2B5EF4-FFF2-40B4-BE49-F238E27FC236}">
                  <a16:creationId xmlns:a16="http://schemas.microsoft.com/office/drawing/2014/main" id="{3A7BF528-2737-9176-45F6-BA0BE35B6256}"/>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Activ</a:t>
              </a:r>
            </a:p>
            <a:p>
              <a:pPr algn="ctr"/>
              <a:r>
                <a:rPr lang="pt-PT" altLang="pt-BR" sz="1000" b="1"/>
                <a:t>dur</a:t>
              </a:r>
            </a:p>
          </p:txBody>
        </p:sp>
      </p:grpSp>
      <p:sp>
        <p:nvSpPr>
          <p:cNvPr id="13" name="Rectangle 2">
            <a:extLst>
              <a:ext uri="{FF2B5EF4-FFF2-40B4-BE49-F238E27FC236}">
                <a16:creationId xmlns:a16="http://schemas.microsoft.com/office/drawing/2014/main" id="{C115778A-8FF1-C461-A3D8-3DC48DBFFD25}"/>
              </a:ext>
            </a:extLst>
          </p:cNvPr>
          <p:cNvSpPr>
            <a:spLocks noGrp="1" noChangeArrowheads="1"/>
          </p:cNvSpPr>
          <p:nvPr>
            <p:ph type="title"/>
          </p:nvPr>
        </p:nvSpPr>
        <p:spPr>
          <a:xfrm>
            <a:off x="0" y="0"/>
            <a:ext cx="9144000" cy="812800"/>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a:extLst>
              <a:ext uri="{FF2B5EF4-FFF2-40B4-BE49-F238E27FC236}">
                <a16:creationId xmlns:a16="http://schemas.microsoft.com/office/drawing/2014/main" id="{15F1282F-F9E3-624A-13C8-5E5D086757BA}"/>
              </a:ext>
            </a:extLst>
          </p:cNvPr>
          <p:cNvSpPr>
            <a:spLocks noGrp="1" noChangeArrowheads="1"/>
          </p:cNvSpPr>
          <p:nvPr>
            <p:ph type="body" idx="1"/>
          </p:nvPr>
        </p:nvSpPr>
        <p:spPr>
          <a:xfrm>
            <a:off x="64655" y="877894"/>
            <a:ext cx="8174182" cy="803130"/>
          </a:xfrm>
        </p:spPr>
        <p:txBody>
          <a:bodyPr/>
          <a:lstStyle/>
          <a:p>
            <a:pPr>
              <a:spcBef>
                <a:spcPct val="35000"/>
              </a:spcBef>
              <a:spcAft>
                <a:spcPct val="35000"/>
              </a:spcAft>
            </a:pPr>
            <a:r>
              <a:rPr lang="pt-PT" altLang="pt-BR" sz="2000" dirty="0">
                <a:solidFill>
                  <a:srgbClr val="000099"/>
                </a:solidFill>
              </a:rPr>
              <a:t>Calendarização atividades Individuais</a:t>
            </a:r>
            <a:r>
              <a:rPr lang="pt-PT" altLang="pt-BR" sz="1600" i="1" dirty="0">
                <a:solidFill>
                  <a:srgbClr val="000099"/>
                </a:solidFill>
              </a:rPr>
              <a:t> (Início e fim mais tarde)</a:t>
            </a:r>
          </a:p>
          <a:p>
            <a:pPr lvl="1">
              <a:spcBef>
                <a:spcPct val="35000"/>
              </a:spcBef>
            </a:pPr>
            <a:endParaRPr lang="pt-PT" altLang="pt-BR" sz="1200" i="1" dirty="0">
              <a:solidFill>
                <a:srgbClr val="000099"/>
              </a:solidFill>
            </a:endParaRPr>
          </a:p>
          <a:p>
            <a:pPr lvl="1">
              <a:spcBef>
                <a:spcPct val="35000"/>
              </a:spcBef>
            </a:pPr>
            <a:endParaRPr lang="pt-PT" altLang="pt-BR" sz="1200" i="1" dirty="0">
              <a:solidFill>
                <a:srgbClr val="000099"/>
              </a:solidFill>
            </a:endParaRPr>
          </a:p>
          <a:p>
            <a:pPr lvl="1">
              <a:spcBef>
                <a:spcPct val="35000"/>
              </a:spcBef>
            </a:pPr>
            <a:endParaRPr lang="pt-PT" altLang="pt-BR" sz="1200" i="1" dirty="0">
              <a:solidFill>
                <a:srgbClr val="000099"/>
              </a:solidFill>
            </a:endParaRPr>
          </a:p>
          <a:p>
            <a:pPr lvl="1">
              <a:spcBef>
                <a:spcPct val="35000"/>
              </a:spcBef>
            </a:pPr>
            <a:endParaRPr lang="pt-PT" altLang="pt-BR" sz="1200" i="1" dirty="0">
              <a:solidFill>
                <a:srgbClr val="000099"/>
              </a:solidFill>
            </a:endParaRPr>
          </a:p>
          <a:p>
            <a:pPr lvl="1">
              <a:spcBef>
                <a:spcPct val="35000"/>
              </a:spcBef>
            </a:pPr>
            <a:endParaRPr lang="pt-PT" altLang="pt-BR" sz="1200" i="1" dirty="0">
              <a:solidFill>
                <a:srgbClr val="000099"/>
              </a:solidFill>
            </a:endParaRPr>
          </a:p>
          <a:p>
            <a:pPr lvl="1">
              <a:spcBef>
                <a:spcPct val="35000"/>
              </a:spcBef>
            </a:pPr>
            <a:endParaRPr lang="pt-PT" altLang="pt-BR" sz="1200" i="1" dirty="0">
              <a:solidFill>
                <a:srgbClr val="000099"/>
              </a:solidFill>
            </a:endParaRPr>
          </a:p>
          <a:p>
            <a:pPr lvl="1">
              <a:spcBef>
                <a:spcPct val="35000"/>
              </a:spcBef>
            </a:pPr>
            <a:endParaRPr lang="pt-PT" altLang="pt-BR" sz="1200" i="1" dirty="0">
              <a:solidFill>
                <a:srgbClr val="000099"/>
              </a:solidFill>
            </a:endParaRPr>
          </a:p>
          <a:p>
            <a:pPr lvl="2">
              <a:spcBef>
                <a:spcPct val="35000"/>
              </a:spcBef>
              <a:buFont typeface="Wingdings" panose="05000000000000000000" pitchFamily="2" charset="2"/>
              <a:buNone/>
            </a:pPr>
            <a:endParaRPr lang="pt-PT" altLang="pt-BR" sz="1000" b="1" i="0" dirty="0">
              <a:solidFill>
                <a:srgbClr val="000099"/>
              </a:solidFill>
            </a:endParaRPr>
          </a:p>
          <a:p>
            <a:pPr lvl="1">
              <a:spcBef>
                <a:spcPct val="35000"/>
              </a:spcBef>
              <a:buFont typeface="Wingdings" panose="05000000000000000000" pitchFamily="2" charset="2"/>
              <a:buNone/>
            </a:pPr>
            <a:endParaRPr lang="pt-PT" altLang="pt-BR" sz="1200" b="0" i="1" dirty="0">
              <a:solidFill>
                <a:srgbClr val="000099"/>
              </a:solidFill>
            </a:endParaRPr>
          </a:p>
          <a:p>
            <a:pPr lvl="1">
              <a:spcBef>
                <a:spcPct val="35000"/>
              </a:spcBef>
              <a:spcAft>
                <a:spcPct val="35000"/>
              </a:spcAft>
            </a:pPr>
            <a:endParaRPr lang="pt-PT" altLang="pt-BR" sz="900" dirty="0"/>
          </a:p>
        </p:txBody>
      </p:sp>
      <p:grpSp>
        <p:nvGrpSpPr>
          <p:cNvPr id="59940" name="Group 548">
            <a:extLst>
              <a:ext uri="{FF2B5EF4-FFF2-40B4-BE49-F238E27FC236}">
                <a16:creationId xmlns:a16="http://schemas.microsoft.com/office/drawing/2014/main" id="{AB580A68-3B07-70F7-E573-42FAE6C9350B}"/>
              </a:ext>
            </a:extLst>
          </p:cNvPr>
          <p:cNvGrpSpPr>
            <a:grpSpLocks/>
          </p:cNvGrpSpPr>
          <p:nvPr/>
        </p:nvGrpSpPr>
        <p:grpSpPr bwMode="auto">
          <a:xfrm>
            <a:off x="1412901" y="1745529"/>
            <a:ext cx="7474069" cy="4191000"/>
            <a:chOff x="799" y="1482"/>
            <a:chExt cx="4487" cy="2640"/>
          </a:xfrm>
        </p:grpSpPr>
        <p:sp>
          <p:nvSpPr>
            <p:cNvPr id="59830" name="Rectangle 438">
              <a:extLst>
                <a:ext uri="{FF2B5EF4-FFF2-40B4-BE49-F238E27FC236}">
                  <a16:creationId xmlns:a16="http://schemas.microsoft.com/office/drawing/2014/main" id="{C5CEBC30-0444-E429-FECD-5EA1535507BB}"/>
                </a:ext>
              </a:extLst>
            </p:cNvPr>
            <p:cNvSpPr>
              <a:spLocks noChangeArrowheads="1"/>
            </p:cNvSpPr>
            <p:nvPr/>
          </p:nvSpPr>
          <p:spPr bwMode="auto">
            <a:xfrm>
              <a:off x="799" y="1482"/>
              <a:ext cx="269" cy="235"/>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dirty="0"/>
                <a:t>Início</a:t>
              </a:r>
            </a:p>
          </p:txBody>
        </p:sp>
        <p:grpSp>
          <p:nvGrpSpPr>
            <p:cNvPr id="59831" name="Group 439">
              <a:extLst>
                <a:ext uri="{FF2B5EF4-FFF2-40B4-BE49-F238E27FC236}">
                  <a16:creationId xmlns:a16="http://schemas.microsoft.com/office/drawing/2014/main" id="{EE4F9CA1-61D9-7972-B519-C1A32736F3CE}"/>
                </a:ext>
              </a:extLst>
            </p:cNvPr>
            <p:cNvGrpSpPr>
              <a:grpSpLocks/>
            </p:cNvGrpSpPr>
            <p:nvPr/>
          </p:nvGrpSpPr>
          <p:grpSpPr bwMode="auto">
            <a:xfrm>
              <a:off x="1436" y="1484"/>
              <a:ext cx="553" cy="234"/>
              <a:chOff x="1720" y="3528"/>
              <a:chExt cx="640" cy="288"/>
            </a:xfrm>
          </p:grpSpPr>
          <p:sp>
            <p:nvSpPr>
              <p:cNvPr id="59832" name="Rectangle 440">
                <a:extLst>
                  <a:ext uri="{FF2B5EF4-FFF2-40B4-BE49-F238E27FC236}">
                    <a16:creationId xmlns:a16="http://schemas.microsoft.com/office/drawing/2014/main" id="{9EAA59DB-33B0-AE58-4EB8-63C24C99B609}"/>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833" name="Rectangle 441">
                <a:extLst>
                  <a:ext uri="{FF2B5EF4-FFF2-40B4-BE49-F238E27FC236}">
                    <a16:creationId xmlns:a16="http://schemas.microsoft.com/office/drawing/2014/main" id="{A459FE0B-C6C4-B2B3-8A38-0E820C4EC5A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834" name="Rectangle 442">
                <a:extLst>
                  <a:ext uri="{FF2B5EF4-FFF2-40B4-BE49-F238E27FC236}">
                    <a16:creationId xmlns:a16="http://schemas.microsoft.com/office/drawing/2014/main" id="{83D913A9-C265-BE0A-F805-7F68616D4202}"/>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0</a:t>
                </a:r>
              </a:p>
            </p:txBody>
          </p:sp>
          <p:sp>
            <p:nvSpPr>
              <p:cNvPr id="59835" name="Rectangle 443">
                <a:extLst>
                  <a:ext uri="{FF2B5EF4-FFF2-40B4-BE49-F238E27FC236}">
                    <a16:creationId xmlns:a16="http://schemas.microsoft.com/office/drawing/2014/main" id="{8F6B532C-84A4-BE3D-0D5E-B5310BA67111}"/>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dirty="0"/>
                  <a:t>2</a:t>
                </a:r>
              </a:p>
            </p:txBody>
          </p:sp>
          <p:sp>
            <p:nvSpPr>
              <p:cNvPr id="59836" name="Rectangle 444">
                <a:extLst>
                  <a:ext uri="{FF2B5EF4-FFF2-40B4-BE49-F238E27FC236}">
                    <a16:creationId xmlns:a16="http://schemas.microsoft.com/office/drawing/2014/main" id="{05BAEA2C-54C5-5413-D138-30607004FDDE}"/>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A</a:t>
                </a:r>
              </a:p>
              <a:p>
                <a:pPr algn="ctr"/>
                <a:r>
                  <a:rPr lang="pt-PT" altLang="pt-BR" sz="1000" b="1"/>
                  <a:t>2</a:t>
                </a:r>
              </a:p>
            </p:txBody>
          </p:sp>
        </p:grpSp>
        <p:grpSp>
          <p:nvGrpSpPr>
            <p:cNvPr id="59837" name="Group 445">
              <a:extLst>
                <a:ext uri="{FF2B5EF4-FFF2-40B4-BE49-F238E27FC236}">
                  <a16:creationId xmlns:a16="http://schemas.microsoft.com/office/drawing/2014/main" id="{1D66C25A-3546-2390-6320-014E254A4048}"/>
                </a:ext>
              </a:extLst>
            </p:cNvPr>
            <p:cNvGrpSpPr>
              <a:grpSpLocks/>
            </p:cNvGrpSpPr>
            <p:nvPr/>
          </p:nvGrpSpPr>
          <p:grpSpPr bwMode="auto">
            <a:xfrm>
              <a:off x="2349" y="1953"/>
              <a:ext cx="555" cy="235"/>
              <a:chOff x="1720" y="3528"/>
              <a:chExt cx="640" cy="288"/>
            </a:xfrm>
          </p:grpSpPr>
          <p:sp>
            <p:nvSpPr>
              <p:cNvPr id="59838" name="Rectangle 446">
                <a:extLst>
                  <a:ext uri="{FF2B5EF4-FFF2-40B4-BE49-F238E27FC236}">
                    <a16:creationId xmlns:a16="http://schemas.microsoft.com/office/drawing/2014/main" id="{9ACAEB40-87A4-AED1-6C37-A3EADF335115}"/>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839" name="Rectangle 447">
                <a:extLst>
                  <a:ext uri="{FF2B5EF4-FFF2-40B4-BE49-F238E27FC236}">
                    <a16:creationId xmlns:a16="http://schemas.microsoft.com/office/drawing/2014/main" id="{CF38139E-DD43-2B20-7ACD-B8F07CF3CC92}"/>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840" name="Rectangle 448">
                <a:extLst>
                  <a:ext uri="{FF2B5EF4-FFF2-40B4-BE49-F238E27FC236}">
                    <a16:creationId xmlns:a16="http://schemas.microsoft.com/office/drawing/2014/main" id="{770ADB7E-BDA2-C14D-ACDA-7C61EC228B40}"/>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59841" name="Rectangle 449">
                <a:extLst>
                  <a:ext uri="{FF2B5EF4-FFF2-40B4-BE49-F238E27FC236}">
                    <a16:creationId xmlns:a16="http://schemas.microsoft.com/office/drawing/2014/main" id="{63955BC7-00B6-514E-B368-D610F1EA3CF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26</a:t>
                </a:r>
              </a:p>
            </p:txBody>
          </p:sp>
          <p:sp>
            <p:nvSpPr>
              <p:cNvPr id="59842" name="Rectangle 450">
                <a:extLst>
                  <a:ext uri="{FF2B5EF4-FFF2-40B4-BE49-F238E27FC236}">
                    <a16:creationId xmlns:a16="http://schemas.microsoft.com/office/drawing/2014/main" id="{7BD5AC82-EAF8-51A6-4F4A-2BA9111FAC43}"/>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D</a:t>
                </a:r>
              </a:p>
              <a:p>
                <a:pPr algn="ctr"/>
                <a:r>
                  <a:rPr lang="pt-PT" altLang="pt-BR" sz="1000" b="1"/>
                  <a:t>6</a:t>
                </a:r>
              </a:p>
            </p:txBody>
          </p:sp>
        </p:grpSp>
        <p:grpSp>
          <p:nvGrpSpPr>
            <p:cNvPr id="59843" name="Group 451">
              <a:extLst>
                <a:ext uri="{FF2B5EF4-FFF2-40B4-BE49-F238E27FC236}">
                  <a16:creationId xmlns:a16="http://schemas.microsoft.com/office/drawing/2014/main" id="{7A89C02B-171F-E7BD-F4B0-C008BDBA5D21}"/>
                </a:ext>
              </a:extLst>
            </p:cNvPr>
            <p:cNvGrpSpPr>
              <a:grpSpLocks/>
            </p:cNvGrpSpPr>
            <p:nvPr/>
          </p:nvGrpSpPr>
          <p:grpSpPr bwMode="auto">
            <a:xfrm>
              <a:off x="2349" y="1484"/>
              <a:ext cx="555" cy="234"/>
              <a:chOff x="1720" y="3528"/>
              <a:chExt cx="640" cy="288"/>
            </a:xfrm>
          </p:grpSpPr>
          <p:sp>
            <p:nvSpPr>
              <p:cNvPr id="59844" name="Rectangle 452">
                <a:extLst>
                  <a:ext uri="{FF2B5EF4-FFF2-40B4-BE49-F238E27FC236}">
                    <a16:creationId xmlns:a16="http://schemas.microsoft.com/office/drawing/2014/main" id="{D01B328B-7D81-A9DB-74F8-C027AFE43D22}"/>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845" name="Rectangle 453">
                <a:extLst>
                  <a:ext uri="{FF2B5EF4-FFF2-40B4-BE49-F238E27FC236}">
                    <a16:creationId xmlns:a16="http://schemas.microsoft.com/office/drawing/2014/main" id="{85CAA122-39C3-319B-138F-CA391A29F87D}"/>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846" name="Rectangle 454">
                <a:extLst>
                  <a:ext uri="{FF2B5EF4-FFF2-40B4-BE49-F238E27FC236}">
                    <a16:creationId xmlns:a16="http://schemas.microsoft.com/office/drawing/2014/main" id="{DB20635C-38ED-E513-2D6E-403B9F5B7663}"/>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a:t>
                </a:r>
              </a:p>
            </p:txBody>
          </p:sp>
          <p:sp>
            <p:nvSpPr>
              <p:cNvPr id="59847" name="Rectangle 455">
                <a:extLst>
                  <a:ext uri="{FF2B5EF4-FFF2-40B4-BE49-F238E27FC236}">
                    <a16:creationId xmlns:a16="http://schemas.microsoft.com/office/drawing/2014/main" id="{0B8D2517-8B25-09CF-9523-A907882890C5}"/>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6</a:t>
                </a:r>
              </a:p>
            </p:txBody>
          </p:sp>
          <p:sp>
            <p:nvSpPr>
              <p:cNvPr id="59848" name="Rectangle 456">
                <a:extLst>
                  <a:ext uri="{FF2B5EF4-FFF2-40B4-BE49-F238E27FC236}">
                    <a16:creationId xmlns:a16="http://schemas.microsoft.com/office/drawing/2014/main" id="{2441BE43-544F-3E66-E8CF-8B9280C6B7E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dirty="0">
                    <a:solidFill>
                      <a:srgbClr val="FF0000"/>
                    </a:solidFill>
                  </a:rPr>
                  <a:t>B</a:t>
                </a:r>
              </a:p>
              <a:p>
                <a:pPr algn="ctr"/>
                <a:r>
                  <a:rPr lang="pt-PT" altLang="pt-BR" sz="1000" b="1" dirty="0"/>
                  <a:t>4</a:t>
                </a:r>
              </a:p>
            </p:txBody>
          </p:sp>
        </p:grpSp>
        <p:grpSp>
          <p:nvGrpSpPr>
            <p:cNvPr id="59849" name="Group 457">
              <a:extLst>
                <a:ext uri="{FF2B5EF4-FFF2-40B4-BE49-F238E27FC236}">
                  <a16:creationId xmlns:a16="http://schemas.microsoft.com/office/drawing/2014/main" id="{F7BA88A6-197F-EC69-42B7-F5B15DE7AEDE}"/>
                </a:ext>
              </a:extLst>
            </p:cNvPr>
            <p:cNvGrpSpPr>
              <a:grpSpLocks/>
            </p:cNvGrpSpPr>
            <p:nvPr/>
          </p:nvGrpSpPr>
          <p:grpSpPr bwMode="auto">
            <a:xfrm>
              <a:off x="3263" y="1484"/>
              <a:ext cx="555" cy="234"/>
              <a:chOff x="1720" y="3528"/>
              <a:chExt cx="640" cy="288"/>
            </a:xfrm>
          </p:grpSpPr>
          <p:sp>
            <p:nvSpPr>
              <p:cNvPr id="59850" name="Rectangle 458">
                <a:extLst>
                  <a:ext uri="{FF2B5EF4-FFF2-40B4-BE49-F238E27FC236}">
                    <a16:creationId xmlns:a16="http://schemas.microsoft.com/office/drawing/2014/main" id="{B3D50484-0E91-23AC-28EF-50F8B17863EF}"/>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851" name="Rectangle 459">
                <a:extLst>
                  <a:ext uri="{FF2B5EF4-FFF2-40B4-BE49-F238E27FC236}">
                    <a16:creationId xmlns:a16="http://schemas.microsoft.com/office/drawing/2014/main" id="{16FFD2C1-3891-914B-EB18-C1D2416CB80C}"/>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852" name="Rectangle 460">
                <a:extLst>
                  <a:ext uri="{FF2B5EF4-FFF2-40B4-BE49-F238E27FC236}">
                    <a16:creationId xmlns:a16="http://schemas.microsoft.com/office/drawing/2014/main" id="{56AA8127-0637-0F2F-F19D-C61A55612824}"/>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6</a:t>
                </a:r>
              </a:p>
            </p:txBody>
          </p:sp>
          <p:sp>
            <p:nvSpPr>
              <p:cNvPr id="59853" name="Rectangle 461">
                <a:extLst>
                  <a:ext uri="{FF2B5EF4-FFF2-40B4-BE49-F238E27FC236}">
                    <a16:creationId xmlns:a16="http://schemas.microsoft.com/office/drawing/2014/main" id="{20C75CDA-BC53-A2A1-FB18-DBA5C77C742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59854" name="Rectangle 462">
                <a:extLst>
                  <a:ext uri="{FF2B5EF4-FFF2-40B4-BE49-F238E27FC236}">
                    <a16:creationId xmlns:a16="http://schemas.microsoft.com/office/drawing/2014/main" id="{AC53E019-4172-1E09-66BC-8DA7C5B0660E}"/>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C</a:t>
                </a:r>
              </a:p>
              <a:p>
                <a:pPr algn="ctr"/>
                <a:r>
                  <a:rPr lang="pt-PT" altLang="pt-BR" sz="1000" b="1"/>
                  <a:t>10</a:t>
                </a:r>
              </a:p>
            </p:txBody>
          </p:sp>
        </p:grpSp>
        <p:sp>
          <p:nvSpPr>
            <p:cNvPr id="59855" name="Line 463">
              <a:extLst>
                <a:ext uri="{FF2B5EF4-FFF2-40B4-BE49-F238E27FC236}">
                  <a16:creationId xmlns:a16="http://schemas.microsoft.com/office/drawing/2014/main" id="{A0AC571D-B7C0-8F5A-4695-764D03E0069E}"/>
                </a:ext>
              </a:extLst>
            </p:cNvPr>
            <p:cNvSpPr>
              <a:spLocks noChangeShapeType="1"/>
            </p:cNvSpPr>
            <p:nvPr/>
          </p:nvSpPr>
          <p:spPr bwMode="auto">
            <a:xfrm>
              <a:off x="1077" y="1601"/>
              <a:ext cx="353" cy="1"/>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856" name="Line 464">
              <a:extLst>
                <a:ext uri="{FF2B5EF4-FFF2-40B4-BE49-F238E27FC236}">
                  <a16:creationId xmlns:a16="http://schemas.microsoft.com/office/drawing/2014/main" id="{371774C4-C0F7-EF55-0A1A-56461F114B59}"/>
                </a:ext>
              </a:extLst>
            </p:cNvPr>
            <p:cNvSpPr>
              <a:spLocks noChangeShapeType="1"/>
            </p:cNvSpPr>
            <p:nvPr/>
          </p:nvSpPr>
          <p:spPr bwMode="auto">
            <a:xfrm>
              <a:off x="1991" y="1601"/>
              <a:ext cx="353" cy="1"/>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857" name="Line 465">
              <a:extLst>
                <a:ext uri="{FF2B5EF4-FFF2-40B4-BE49-F238E27FC236}">
                  <a16:creationId xmlns:a16="http://schemas.microsoft.com/office/drawing/2014/main" id="{B4BF44C9-2524-EFA1-BAA6-824D93E5169D}"/>
                </a:ext>
              </a:extLst>
            </p:cNvPr>
            <p:cNvSpPr>
              <a:spLocks noChangeShapeType="1"/>
            </p:cNvSpPr>
            <p:nvPr/>
          </p:nvSpPr>
          <p:spPr bwMode="auto">
            <a:xfrm>
              <a:off x="2906" y="1601"/>
              <a:ext cx="353" cy="1"/>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59858" name="Group 466">
              <a:extLst>
                <a:ext uri="{FF2B5EF4-FFF2-40B4-BE49-F238E27FC236}">
                  <a16:creationId xmlns:a16="http://schemas.microsoft.com/office/drawing/2014/main" id="{5650A4CA-37BF-6064-5943-63757885B71D}"/>
                </a:ext>
              </a:extLst>
            </p:cNvPr>
            <p:cNvGrpSpPr>
              <a:grpSpLocks/>
            </p:cNvGrpSpPr>
            <p:nvPr/>
          </p:nvGrpSpPr>
          <p:grpSpPr bwMode="auto">
            <a:xfrm>
              <a:off x="4178" y="1953"/>
              <a:ext cx="554" cy="235"/>
              <a:chOff x="1720" y="3528"/>
              <a:chExt cx="640" cy="288"/>
            </a:xfrm>
          </p:grpSpPr>
          <p:sp>
            <p:nvSpPr>
              <p:cNvPr id="59859" name="Rectangle 467">
                <a:extLst>
                  <a:ext uri="{FF2B5EF4-FFF2-40B4-BE49-F238E27FC236}">
                    <a16:creationId xmlns:a16="http://schemas.microsoft.com/office/drawing/2014/main" id="{EEBFBE1D-D6B1-587F-0B2C-59950E6880FF}"/>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860" name="Rectangle 468">
                <a:extLst>
                  <a:ext uri="{FF2B5EF4-FFF2-40B4-BE49-F238E27FC236}">
                    <a16:creationId xmlns:a16="http://schemas.microsoft.com/office/drawing/2014/main" id="{F0464655-E945-7AA5-BC87-2533E99F57B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861" name="Rectangle 469">
                <a:extLst>
                  <a:ext uri="{FF2B5EF4-FFF2-40B4-BE49-F238E27FC236}">
                    <a16:creationId xmlns:a16="http://schemas.microsoft.com/office/drawing/2014/main" id="{54BA9A4F-1140-DD5B-FC46-ABB3518B7FC3}"/>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18</a:t>
                </a:r>
              </a:p>
            </p:txBody>
          </p:sp>
          <p:sp>
            <p:nvSpPr>
              <p:cNvPr id="59862" name="Rectangle 470">
                <a:extLst>
                  <a:ext uri="{FF2B5EF4-FFF2-40B4-BE49-F238E27FC236}">
                    <a16:creationId xmlns:a16="http://schemas.microsoft.com/office/drawing/2014/main" id="{C0E98038-E07A-9D55-EC43-6D417880BDDC}"/>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59863" name="Rectangle 471">
                <a:extLst>
                  <a:ext uri="{FF2B5EF4-FFF2-40B4-BE49-F238E27FC236}">
                    <a16:creationId xmlns:a16="http://schemas.microsoft.com/office/drawing/2014/main" id="{E9008184-C50C-F5C9-3333-E47AA5DA516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I</a:t>
                </a:r>
              </a:p>
              <a:p>
                <a:pPr algn="ctr"/>
                <a:r>
                  <a:rPr lang="pt-PT" altLang="pt-BR" sz="1000" b="1"/>
                  <a:t>7</a:t>
                </a:r>
              </a:p>
            </p:txBody>
          </p:sp>
        </p:grpSp>
        <p:grpSp>
          <p:nvGrpSpPr>
            <p:cNvPr id="59864" name="Group 472">
              <a:extLst>
                <a:ext uri="{FF2B5EF4-FFF2-40B4-BE49-F238E27FC236}">
                  <a16:creationId xmlns:a16="http://schemas.microsoft.com/office/drawing/2014/main" id="{BB379940-1162-E3ED-5468-6D0488F2EE97}"/>
                </a:ext>
              </a:extLst>
            </p:cNvPr>
            <p:cNvGrpSpPr>
              <a:grpSpLocks/>
            </p:cNvGrpSpPr>
            <p:nvPr/>
          </p:nvGrpSpPr>
          <p:grpSpPr bwMode="auto">
            <a:xfrm>
              <a:off x="3263" y="1953"/>
              <a:ext cx="555" cy="235"/>
              <a:chOff x="1720" y="3528"/>
              <a:chExt cx="640" cy="288"/>
            </a:xfrm>
          </p:grpSpPr>
          <p:sp>
            <p:nvSpPr>
              <p:cNvPr id="59865" name="Rectangle 473">
                <a:extLst>
                  <a:ext uri="{FF2B5EF4-FFF2-40B4-BE49-F238E27FC236}">
                    <a16:creationId xmlns:a16="http://schemas.microsoft.com/office/drawing/2014/main" id="{E3B1DCF5-601C-B08A-378A-BA482865F02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866" name="Rectangle 474">
                <a:extLst>
                  <a:ext uri="{FF2B5EF4-FFF2-40B4-BE49-F238E27FC236}">
                    <a16:creationId xmlns:a16="http://schemas.microsoft.com/office/drawing/2014/main" id="{02562489-9A96-3DFF-AAB0-D16488DDDB62}"/>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867" name="Rectangle 475">
                <a:extLst>
                  <a:ext uri="{FF2B5EF4-FFF2-40B4-BE49-F238E27FC236}">
                    <a16:creationId xmlns:a16="http://schemas.microsoft.com/office/drawing/2014/main" id="{EB01D4C6-700B-5BE8-77D4-04114420BCDD}"/>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59868" name="Rectangle 476">
                <a:extLst>
                  <a:ext uri="{FF2B5EF4-FFF2-40B4-BE49-F238E27FC236}">
                    <a16:creationId xmlns:a16="http://schemas.microsoft.com/office/drawing/2014/main" id="{03BDA3EE-4E61-C1E3-0F24-BF053B66C27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59869" name="Rectangle 477">
                <a:extLst>
                  <a:ext uri="{FF2B5EF4-FFF2-40B4-BE49-F238E27FC236}">
                    <a16:creationId xmlns:a16="http://schemas.microsoft.com/office/drawing/2014/main" id="{C4EF1A9E-5356-0CE1-98DE-48A24FB90DA9}"/>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E</a:t>
                </a:r>
              </a:p>
              <a:p>
                <a:pPr algn="ctr"/>
                <a:r>
                  <a:rPr lang="pt-PT" altLang="pt-BR" sz="1000" b="1"/>
                  <a:t>4</a:t>
                </a:r>
              </a:p>
            </p:txBody>
          </p:sp>
        </p:grpSp>
        <p:grpSp>
          <p:nvGrpSpPr>
            <p:cNvPr id="59870" name="Group 478">
              <a:extLst>
                <a:ext uri="{FF2B5EF4-FFF2-40B4-BE49-F238E27FC236}">
                  <a16:creationId xmlns:a16="http://schemas.microsoft.com/office/drawing/2014/main" id="{3577831A-1F5E-6461-33AB-04B7BA0A8E96}"/>
                </a:ext>
              </a:extLst>
            </p:cNvPr>
            <p:cNvGrpSpPr>
              <a:grpSpLocks/>
            </p:cNvGrpSpPr>
            <p:nvPr/>
          </p:nvGrpSpPr>
          <p:grpSpPr bwMode="auto">
            <a:xfrm>
              <a:off x="2349" y="2421"/>
              <a:ext cx="555" cy="235"/>
              <a:chOff x="1720" y="3528"/>
              <a:chExt cx="640" cy="288"/>
            </a:xfrm>
          </p:grpSpPr>
          <p:sp>
            <p:nvSpPr>
              <p:cNvPr id="59871" name="Rectangle 479">
                <a:extLst>
                  <a:ext uri="{FF2B5EF4-FFF2-40B4-BE49-F238E27FC236}">
                    <a16:creationId xmlns:a16="http://schemas.microsoft.com/office/drawing/2014/main" id="{5423A581-85D0-11A3-81DD-C28D8AE51930}"/>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872" name="Rectangle 480">
                <a:extLst>
                  <a:ext uri="{FF2B5EF4-FFF2-40B4-BE49-F238E27FC236}">
                    <a16:creationId xmlns:a16="http://schemas.microsoft.com/office/drawing/2014/main" id="{72E9C292-B3D9-B0FE-A967-66AF110079D6}"/>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873" name="Rectangle 481">
                <a:extLst>
                  <a:ext uri="{FF2B5EF4-FFF2-40B4-BE49-F238E27FC236}">
                    <a16:creationId xmlns:a16="http://schemas.microsoft.com/office/drawing/2014/main" id="{0D8BA254-5077-E575-B7DE-70F27840CDAD}"/>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26</a:t>
                </a:r>
              </a:p>
            </p:txBody>
          </p:sp>
          <p:sp>
            <p:nvSpPr>
              <p:cNvPr id="59874" name="Rectangle 482">
                <a:extLst>
                  <a:ext uri="{FF2B5EF4-FFF2-40B4-BE49-F238E27FC236}">
                    <a16:creationId xmlns:a16="http://schemas.microsoft.com/office/drawing/2014/main" id="{7B5E9343-1135-264D-C546-BF8C03805256}"/>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59875" name="Rectangle 483">
                <a:extLst>
                  <a:ext uri="{FF2B5EF4-FFF2-40B4-BE49-F238E27FC236}">
                    <a16:creationId xmlns:a16="http://schemas.microsoft.com/office/drawing/2014/main" id="{8E7C9262-34DD-F0EB-B4BF-4A4765F1CFC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G</a:t>
                </a:r>
              </a:p>
              <a:p>
                <a:pPr algn="ctr"/>
                <a:r>
                  <a:rPr lang="pt-PT" altLang="pt-BR" sz="1000" b="1"/>
                  <a:t>7</a:t>
                </a:r>
              </a:p>
            </p:txBody>
          </p:sp>
        </p:grpSp>
        <p:sp>
          <p:nvSpPr>
            <p:cNvPr id="59876" name="Line 484">
              <a:extLst>
                <a:ext uri="{FF2B5EF4-FFF2-40B4-BE49-F238E27FC236}">
                  <a16:creationId xmlns:a16="http://schemas.microsoft.com/office/drawing/2014/main" id="{401B6D4F-6B09-FE9F-2C00-A0A005F70378}"/>
                </a:ext>
              </a:extLst>
            </p:cNvPr>
            <p:cNvSpPr>
              <a:spLocks noChangeShapeType="1"/>
            </p:cNvSpPr>
            <p:nvPr/>
          </p:nvSpPr>
          <p:spPr bwMode="auto">
            <a:xfrm flipH="1">
              <a:off x="2906" y="1717"/>
              <a:ext cx="359" cy="235"/>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877" name="Line 485">
              <a:extLst>
                <a:ext uri="{FF2B5EF4-FFF2-40B4-BE49-F238E27FC236}">
                  <a16:creationId xmlns:a16="http://schemas.microsoft.com/office/drawing/2014/main" id="{484CEC2D-6E94-D857-5E62-0536ECDC0336}"/>
                </a:ext>
              </a:extLst>
            </p:cNvPr>
            <p:cNvSpPr>
              <a:spLocks noChangeShapeType="1"/>
            </p:cNvSpPr>
            <p:nvPr/>
          </p:nvSpPr>
          <p:spPr bwMode="auto">
            <a:xfrm>
              <a:off x="3820" y="1717"/>
              <a:ext cx="360" cy="235"/>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878" name="Line 486">
              <a:extLst>
                <a:ext uri="{FF2B5EF4-FFF2-40B4-BE49-F238E27FC236}">
                  <a16:creationId xmlns:a16="http://schemas.microsoft.com/office/drawing/2014/main" id="{E03FEDA3-2F3B-963A-1820-BEC1534995E4}"/>
                </a:ext>
              </a:extLst>
            </p:cNvPr>
            <p:cNvSpPr>
              <a:spLocks noChangeShapeType="1"/>
            </p:cNvSpPr>
            <p:nvPr/>
          </p:nvSpPr>
          <p:spPr bwMode="auto">
            <a:xfrm>
              <a:off x="3529" y="1717"/>
              <a:ext cx="1" cy="228"/>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59879" name="Group 487">
              <a:extLst>
                <a:ext uri="{FF2B5EF4-FFF2-40B4-BE49-F238E27FC236}">
                  <a16:creationId xmlns:a16="http://schemas.microsoft.com/office/drawing/2014/main" id="{8E7782DC-580D-9525-814F-D6FC4743AB6E}"/>
                </a:ext>
              </a:extLst>
            </p:cNvPr>
            <p:cNvGrpSpPr>
              <a:grpSpLocks/>
            </p:cNvGrpSpPr>
            <p:nvPr/>
          </p:nvGrpSpPr>
          <p:grpSpPr bwMode="auto">
            <a:xfrm>
              <a:off x="3707" y="2305"/>
              <a:ext cx="554" cy="236"/>
              <a:chOff x="1720" y="3528"/>
              <a:chExt cx="640" cy="288"/>
            </a:xfrm>
          </p:grpSpPr>
          <p:sp>
            <p:nvSpPr>
              <p:cNvPr id="59880" name="Rectangle 488">
                <a:extLst>
                  <a:ext uri="{FF2B5EF4-FFF2-40B4-BE49-F238E27FC236}">
                    <a16:creationId xmlns:a16="http://schemas.microsoft.com/office/drawing/2014/main" id="{0BB4485C-06F5-34BF-E5C7-2BB6DF46FD39}"/>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881" name="Rectangle 489">
                <a:extLst>
                  <a:ext uri="{FF2B5EF4-FFF2-40B4-BE49-F238E27FC236}">
                    <a16:creationId xmlns:a16="http://schemas.microsoft.com/office/drawing/2014/main" id="{06D98143-1273-3F75-D190-BC4D55B04DBC}"/>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882" name="Rectangle 490">
                <a:extLst>
                  <a:ext uri="{FF2B5EF4-FFF2-40B4-BE49-F238E27FC236}">
                    <a16:creationId xmlns:a16="http://schemas.microsoft.com/office/drawing/2014/main" id="{4375E730-979E-D90A-6F40-E30D508B6E80}"/>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59883" name="Rectangle 491">
                <a:extLst>
                  <a:ext uri="{FF2B5EF4-FFF2-40B4-BE49-F238E27FC236}">
                    <a16:creationId xmlns:a16="http://schemas.microsoft.com/office/drawing/2014/main" id="{526F9C56-41B9-6B93-C4C8-89767DD8A5CE}"/>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59884" name="Rectangle 492">
                <a:extLst>
                  <a:ext uri="{FF2B5EF4-FFF2-40B4-BE49-F238E27FC236}">
                    <a16:creationId xmlns:a16="http://schemas.microsoft.com/office/drawing/2014/main" id="{C711A429-2D2B-6732-061E-D881296A0913}"/>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F</a:t>
                </a:r>
              </a:p>
              <a:p>
                <a:pPr algn="ctr"/>
                <a:r>
                  <a:rPr lang="pt-PT" altLang="pt-BR" sz="1000" b="1"/>
                  <a:t>5</a:t>
                </a:r>
              </a:p>
            </p:txBody>
          </p:sp>
        </p:grpSp>
        <p:grpSp>
          <p:nvGrpSpPr>
            <p:cNvPr id="59885" name="Group 493">
              <a:extLst>
                <a:ext uri="{FF2B5EF4-FFF2-40B4-BE49-F238E27FC236}">
                  <a16:creationId xmlns:a16="http://schemas.microsoft.com/office/drawing/2014/main" id="{9077C141-41AD-5087-B0E4-5F6C9971CD7A}"/>
                </a:ext>
              </a:extLst>
            </p:cNvPr>
            <p:cNvGrpSpPr>
              <a:grpSpLocks/>
            </p:cNvGrpSpPr>
            <p:nvPr/>
          </p:nvGrpSpPr>
          <p:grpSpPr bwMode="auto">
            <a:xfrm>
              <a:off x="2349" y="2891"/>
              <a:ext cx="555" cy="235"/>
              <a:chOff x="1720" y="3528"/>
              <a:chExt cx="640" cy="288"/>
            </a:xfrm>
          </p:grpSpPr>
          <p:sp>
            <p:nvSpPr>
              <p:cNvPr id="59886" name="Rectangle 494">
                <a:extLst>
                  <a:ext uri="{FF2B5EF4-FFF2-40B4-BE49-F238E27FC236}">
                    <a16:creationId xmlns:a16="http://schemas.microsoft.com/office/drawing/2014/main" id="{3B167919-858F-13D0-47F5-ECC0DAF20F8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887" name="Rectangle 495">
                <a:extLst>
                  <a:ext uri="{FF2B5EF4-FFF2-40B4-BE49-F238E27FC236}">
                    <a16:creationId xmlns:a16="http://schemas.microsoft.com/office/drawing/2014/main" id="{E4708173-D913-5176-2B0E-97C0D20B3E2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888" name="Rectangle 496">
                <a:extLst>
                  <a:ext uri="{FF2B5EF4-FFF2-40B4-BE49-F238E27FC236}">
                    <a16:creationId xmlns:a16="http://schemas.microsoft.com/office/drawing/2014/main" id="{813DA7A7-0B98-97B7-AC79-6AE014CAB204}"/>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59889" name="Rectangle 497">
                <a:extLst>
                  <a:ext uri="{FF2B5EF4-FFF2-40B4-BE49-F238E27FC236}">
                    <a16:creationId xmlns:a16="http://schemas.microsoft.com/office/drawing/2014/main" id="{251DB2DC-F822-C046-1611-239346D7A358}"/>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42</a:t>
                </a:r>
              </a:p>
            </p:txBody>
          </p:sp>
          <p:sp>
            <p:nvSpPr>
              <p:cNvPr id="59890" name="Rectangle 498">
                <a:extLst>
                  <a:ext uri="{FF2B5EF4-FFF2-40B4-BE49-F238E27FC236}">
                    <a16:creationId xmlns:a16="http://schemas.microsoft.com/office/drawing/2014/main" id="{CF059BDC-CDC0-5D0F-68FC-B953948C0D4E}"/>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H</a:t>
                </a:r>
              </a:p>
              <a:p>
                <a:pPr algn="ctr"/>
                <a:r>
                  <a:rPr lang="pt-PT" altLang="pt-BR" sz="1000" b="1"/>
                  <a:t>9</a:t>
                </a:r>
              </a:p>
            </p:txBody>
          </p:sp>
        </p:grpSp>
        <p:sp>
          <p:nvSpPr>
            <p:cNvPr id="59891" name="Line 499">
              <a:extLst>
                <a:ext uri="{FF2B5EF4-FFF2-40B4-BE49-F238E27FC236}">
                  <a16:creationId xmlns:a16="http://schemas.microsoft.com/office/drawing/2014/main" id="{83242EAA-154D-7E6C-EFC3-897C057F2BAE}"/>
                </a:ext>
              </a:extLst>
            </p:cNvPr>
            <p:cNvSpPr>
              <a:spLocks noChangeShapeType="1"/>
            </p:cNvSpPr>
            <p:nvPr/>
          </p:nvSpPr>
          <p:spPr bwMode="auto">
            <a:xfrm>
              <a:off x="2615" y="2192"/>
              <a:ext cx="0" cy="229"/>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892" name="Line 500">
              <a:extLst>
                <a:ext uri="{FF2B5EF4-FFF2-40B4-BE49-F238E27FC236}">
                  <a16:creationId xmlns:a16="http://schemas.microsoft.com/office/drawing/2014/main" id="{BF689FC5-37AD-6890-DC93-713751FC847D}"/>
                </a:ext>
              </a:extLst>
            </p:cNvPr>
            <p:cNvSpPr>
              <a:spLocks noChangeShapeType="1"/>
            </p:cNvSpPr>
            <p:nvPr/>
          </p:nvSpPr>
          <p:spPr bwMode="auto">
            <a:xfrm>
              <a:off x="2615" y="2657"/>
              <a:ext cx="0" cy="228"/>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59893" name="Group 501">
              <a:extLst>
                <a:ext uri="{FF2B5EF4-FFF2-40B4-BE49-F238E27FC236}">
                  <a16:creationId xmlns:a16="http://schemas.microsoft.com/office/drawing/2014/main" id="{605D5056-FFAF-A3E0-2B65-3AB403B6AE55}"/>
                </a:ext>
              </a:extLst>
            </p:cNvPr>
            <p:cNvGrpSpPr>
              <a:grpSpLocks/>
            </p:cNvGrpSpPr>
            <p:nvPr/>
          </p:nvGrpSpPr>
          <p:grpSpPr bwMode="auto">
            <a:xfrm>
              <a:off x="4178" y="2775"/>
              <a:ext cx="554" cy="235"/>
              <a:chOff x="1720" y="3528"/>
              <a:chExt cx="640" cy="288"/>
            </a:xfrm>
          </p:grpSpPr>
          <p:sp>
            <p:nvSpPr>
              <p:cNvPr id="59894" name="Rectangle 502">
                <a:extLst>
                  <a:ext uri="{FF2B5EF4-FFF2-40B4-BE49-F238E27FC236}">
                    <a16:creationId xmlns:a16="http://schemas.microsoft.com/office/drawing/2014/main" id="{FBAB86B0-CC9F-276F-532F-9276C3DD7E5E}"/>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895" name="Rectangle 503">
                <a:extLst>
                  <a:ext uri="{FF2B5EF4-FFF2-40B4-BE49-F238E27FC236}">
                    <a16:creationId xmlns:a16="http://schemas.microsoft.com/office/drawing/2014/main" id="{B6954B1C-7866-8520-920A-6C5298F6BF0E}"/>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896" name="Rectangle 504">
                <a:extLst>
                  <a:ext uri="{FF2B5EF4-FFF2-40B4-BE49-F238E27FC236}">
                    <a16:creationId xmlns:a16="http://schemas.microsoft.com/office/drawing/2014/main" id="{92748A23-0DF5-E997-D4CA-65FC77E334C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59897" name="Rectangle 505">
                <a:extLst>
                  <a:ext uri="{FF2B5EF4-FFF2-40B4-BE49-F238E27FC236}">
                    <a16:creationId xmlns:a16="http://schemas.microsoft.com/office/drawing/2014/main" id="{9DF71210-9F76-9746-3E33-C5F5055B5EC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59898" name="Rectangle 506">
                <a:extLst>
                  <a:ext uri="{FF2B5EF4-FFF2-40B4-BE49-F238E27FC236}">
                    <a16:creationId xmlns:a16="http://schemas.microsoft.com/office/drawing/2014/main" id="{AC480F93-293D-37B7-EFE1-C86457B81121}"/>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J</a:t>
                </a:r>
              </a:p>
              <a:p>
                <a:pPr algn="ctr"/>
                <a:r>
                  <a:rPr lang="pt-PT" altLang="pt-BR" sz="1000" b="1"/>
                  <a:t>8</a:t>
                </a:r>
              </a:p>
            </p:txBody>
          </p:sp>
        </p:grpSp>
        <p:grpSp>
          <p:nvGrpSpPr>
            <p:cNvPr id="59899" name="Group 507">
              <a:extLst>
                <a:ext uri="{FF2B5EF4-FFF2-40B4-BE49-F238E27FC236}">
                  <a16:creationId xmlns:a16="http://schemas.microsoft.com/office/drawing/2014/main" id="{3A49C7CA-E8A7-4834-2BB3-9D2BA1EE1981}"/>
                </a:ext>
              </a:extLst>
            </p:cNvPr>
            <p:cNvGrpSpPr>
              <a:grpSpLocks/>
            </p:cNvGrpSpPr>
            <p:nvPr/>
          </p:nvGrpSpPr>
          <p:grpSpPr bwMode="auto">
            <a:xfrm>
              <a:off x="3631" y="3242"/>
              <a:ext cx="554" cy="235"/>
              <a:chOff x="1720" y="3528"/>
              <a:chExt cx="640" cy="288"/>
            </a:xfrm>
          </p:grpSpPr>
          <p:sp>
            <p:nvSpPr>
              <p:cNvPr id="59900" name="Rectangle 508">
                <a:extLst>
                  <a:ext uri="{FF2B5EF4-FFF2-40B4-BE49-F238E27FC236}">
                    <a16:creationId xmlns:a16="http://schemas.microsoft.com/office/drawing/2014/main" id="{84D35DC2-49CD-1E33-DBA6-67944866929B}"/>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901" name="Rectangle 509">
                <a:extLst>
                  <a:ext uri="{FF2B5EF4-FFF2-40B4-BE49-F238E27FC236}">
                    <a16:creationId xmlns:a16="http://schemas.microsoft.com/office/drawing/2014/main" id="{644A31AD-F04D-3B02-901B-7BE9EE9D499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902" name="Rectangle 510">
                <a:extLst>
                  <a:ext uri="{FF2B5EF4-FFF2-40B4-BE49-F238E27FC236}">
                    <a16:creationId xmlns:a16="http://schemas.microsoft.com/office/drawing/2014/main" id="{9927982B-65F2-95D8-2C78-D9E7B193DB22}"/>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34</a:t>
                </a:r>
              </a:p>
            </p:txBody>
          </p:sp>
          <p:sp>
            <p:nvSpPr>
              <p:cNvPr id="59903" name="Rectangle 511">
                <a:extLst>
                  <a:ext uri="{FF2B5EF4-FFF2-40B4-BE49-F238E27FC236}">
                    <a16:creationId xmlns:a16="http://schemas.microsoft.com/office/drawing/2014/main" id="{39FB61D7-9966-3C72-8694-B4461A307BE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59904" name="Rectangle 512">
                <a:extLst>
                  <a:ext uri="{FF2B5EF4-FFF2-40B4-BE49-F238E27FC236}">
                    <a16:creationId xmlns:a16="http://schemas.microsoft.com/office/drawing/2014/main" id="{7E39A012-AC35-FC83-7884-1C346CEB8FF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K</a:t>
                </a:r>
              </a:p>
              <a:p>
                <a:pPr algn="ctr"/>
                <a:r>
                  <a:rPr lang="pt-PT" altLang="pt-BR" sz="1000" b="1"/>
                  <a:t>4</a:t>
                </a:r>
              </a:p>
            </p:txBody>
          </p:sp>
        </p:grpSp>
        <p:grpSp>
          <p:nvGrpSpPr>
            <p:cNvPr id="59905" name="Group 513">
              <a:extLst>
                <a:ext uri="{FF2B5EF4-FFF2-40B4-BE49-F238E27FC236}">
                  <a16:creationId xmlns:a16="http://schemas.microsoft.com/office/drawing/2014/main" id="{256366CF-C57B-5A05-FE62-AFB85EFA9D12}"/>
                </a:ext>
              </a:extLst>
            </p:cNvPr>
            <p:cNvGrpSpPr>
              <a:grpSpLocks/>
            </p:cNvGrpSpPr>
            <p:nvPr/>
          </p:nvGrpSpPr>
          <p:grpSpPr bwMode="auto">
            <a:xfrm>
              <a:off x="2349" y="3359"/>
              <a:ext cx="555" cy="235"/>
              <a:chOff x="1720" y="3528"/>
              <a:chExt cx="640" cy="288"/>
            </a:xfrm>
          </p:grpSpPr>
          <p:sp>
            <p:nvSpPr>
              <p:cNvPr id="59906" name="Rectangle 514">
                <a:extLst>
                  <a:ext uri="{FF2B5EF4-FFF2-40B4-BE49-F238E27FC236}">
                    <a16:creationId xmlns:a16="http://schemas.microsoft.com/office/drawing/2014/main" id="{74110FF2-671E-2F37-716C-F1643CC33205}"/>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907" name="Rectangle 515">
                <a:extLst>
                  <a:ext uri="{FF2B5EF4-FFF2-40B4-BE49-F238E27FC236}">
                    <a16:creationId xmlns:a16="http://schemas.microsoft.com/office/drawing/2014/main" id="{0CFF5C95-96AC-9902-CF53-31720FA0F51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908" name="Rectangle 516">
                <a:extLst>
                  <a:ext uri="{FF2B5EF4-FFF2-40B4-BE49-F238E27FC236}">
                    <a16:creationId xmlns:a16="http://schemas.microsoft.com/office/drawing/2014/main" id="{704A5F19-8C1B-8566-B189-A5E4683E7A0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42</a:t>
                </a:r>
              </a:p>
            </p:txBody>
          </p:sp>
          <p:sp>
            <p:nvSpPr>
              <p:cNvPr id="59909" name="Rectangle 517">
                <a:extLst>
                  <a:ext uri="{FF2B5EF4-FFF2-40B4-BE49-F238E27FC236}">
                    <a16:creationId xmlns:a16="http://schemas.microsoft.com/office/drawing/2014/main" id="{9266C112-037A-4619-8CC4-596B56916DF5}"/>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59910" name="Rectangle 518">
                <a:extLst>
                  <a:ext uri="{FF2B5EF4-FFF2-40B4-BE49-F238E27FC236}">
                    <a16:creationId xmlns:a16="http://schemas.microsoft.com/office/drawing/2014/main" id="{8F8B8B80-AF77-68C1-E8D4-ADF9D23B4953}"/>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M</a:t>
                </a:r>
              </a:p>
              <a:p>
                <a:pPr algn="ctr"/>
                <a:r>
                  <a:rPr lang="pt-PT" altLang="pt-BR" sz="1000" b="1"/>
                  <a:t>2</a:t>
                </a:r>
              </a:p>
            </p:txBody>
          </p:sp>
        </p:grpSp>
        <p:grpSp>
          <p:nvGrpSpPr>
            <p:cNvPr id="59911" name="Group 519">
              <a:extLst>
                <a:ext uri="{FF2B5EF4-FFF2-40B4-BE49-F238E27FC236}">
                  <a16:creationId xmlns:a16="http://schemas.microsoft.com/office/drawing/2014/main" id="{03590662-B450-EA1A-4819-DF9AC417BC62}"/>
                </a:ext>
              </a:extLst>
            </p:cNvPr>
            <p:cNvGrpSpPr>
              <a:grpSpLocks/>
            </p:cNvGrpSpPr>
            <p:nvPr/>
          </p:nvGrpSpPr>
          <p:grpSpPr bwMode="auto">
            <a:xfrm>
              <a:off x="4732" y="3242"/>
              <a:ext cx="554" cy="235"/>
              <a:chOff x="1720" y="3528"/>
              <a:chExt cx="640" cy="288"/>
            </a:xfrm>
          </p:grpSpPr>
          <p:sp>
            <p:nvSpPr>
              <p:cNvPr id="59912" name="Rectangle 520">
                <a:extLst>
                  <a:ext uri="{FF2B5EF4-FFF2-40B4-BE49-F238E27FC236}">
                    <a16:creationId xmlns:a16="http://schemas.microsoft.com/office/drawing/2014/main" id="{0CB7B9D1-BCCA-A3C1-BD45-94BFF05EA7B7}"/>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913" name="Rectangle 521">
                <a:extLst>
                  <a:ext uri="{FF2B5EF4-FFF2-40B4-BE49-F238E27FC236}">
                    <a16:creationId xmlns:a16="http://schemas.microsoft.com/office/drawing/2014/main" id="{992F47B4-80F8-2527-EEB8-E71BE1791DB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914" name="Rectangle 522">
                <a:extLst>
                  <a:ext uri="{FF2B5EF4-FFF2-40B4-BE49-F238E27FC236}">
                    <a16:creationId xmlns:a16="http://schemas.microsoft.com/office/drawing/2014/main" id="{BA0FEE00-5990-FF65-7D6C-BA104F6F08E7}"/>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59915" name="Rectangle 523">
                <a:extLst>
                  <a:ext uri="{FF2B5EF4-FFF2-40B4-BE49-F238E27FC236}">
                    <a16:creationId xmlns:a16="http://schemas.microsoft.com/office/drawing/2014/main" id="{E8250682-6E90-9A13-0D83-74E7A901894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59916" name="Rectangle 524">
                <a:extLst>
                  <a:ext uri="{FF2B5EF4-FFF2-40B4-BE49-F238E27FC236}">
                    <a16:creationId xmlns:a16="http://schemas.microsoft.com/office/drawing/2014/main" id="{C8D3EB09-7369-E49F-94D3-41850FF220F4}"/>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L</a:t>
                </a:r>
              </a:p>
              <a:p>
                <a:pPr algn="ctr"/>
                <a:r>
                  <a:rPr lang="pt-PT" altLang="pt-BR" sz="1000" b="1"/>
                  <a:t>5</a:t>
                </a:r>
              </a:p>
            </p:txBody>
          </p:sp>
        </p:grpSp>
        <p:grpSp>
          <p:nvGrpSpPr>
            <p:cNvPr id="59917" name="Group 525">
              <a:extLst>
                <a:ext uri="{FF2B5EF4-FFF2-40B4-BE49-F238E27FC236}">
                  <a16:creationId xmlns:a16="http://schemas.microsoft.com/office/drawing/2014/main" id="{A44261C6-19A5-4347-591F-481DD6106BC9}"/>
                </a:ext>
              </a:extLst>
            </p:cNvPr>
            <p:cNvGrpSpPr>
              <a:grpSpLocks/>
            </p:cNvGrpSpPr>
            <p:nvPr/>
          </p:nvGrpSpPr>
          <p:grpSpPr bwMode="auto">
            <a:xfrm>
              <a:off x="4164" y="3658"/>
              <a:ext cx="554" cy="234"/>
              <a:chOff x="1720" y="3528"/>
              <a:chExt cx="640" cy="288"/>
            </a:xfrm>
          </p:grpSpPr>
          <p:sp>
            <p:nvSpPr>
              <p:cNvPr id="59918" name="Rectangle 526">
                <a:extLst>
                  <a:ext uri="{FF2B5EF4-FFF2-40B4-BE49-F238E27FC236}">
                    <a16:creationId xmlns:a16="http://schemas.microsoft.com/office/drawing/2014/main" id="{171076C2-A0DE-8140-9AE4-DCE46DC2E93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ES</a:t>
                </a:r>
              </a:p>
            </p:txBody>
          </p:sp>
          <p:sp>
            <p:nvSpPr>
              <p:cNvPr id="59919" name="Rectangle 527">
                <a:extLst>
                  <a:ext uri="{FF2B5EF4-FFF2-40B4-BE49-F238E27FC236}">
                    <a16:creationId xmlns:a16="http://schemas.microsoft.com/office/drawing/2014/main" id="{1C165671-38DD-D5C3-C0B2-B17D6025BD0E}"/>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EF</a:t>
                </a:r>
              </a:p>
            </p:txBody>
          </p:sp>
          <p:sp>
            <p:nvSpPr>
              <p:cNvPr id="59920" name="Rectangle 528">
                <a:extLst>
                  <a:ext uri="{FF2B5EF4-FFF2-40B4-BE49-F238E27FC236}">
                    <a16:creationId xmlns:a16="http://schemas.microsoft.com/office/drawing/2014/main" id="{5B31E3FD-154D-0786-8B57-CC10F03D99F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59921" name="Rectangle 529">
                <a:extLst>
                  <a:ext uri="{FF2B5EF4-FFF2-40B4-BE49-F238E27FC236}">
                    <a16:creationId xmlns:a16="http://schemas.microsoft.com/office/drawing/2014/main" id="{785D25F8-A874-2065-87C3-778AAEC19FC2}"/>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59922" name="Rectangle 530">
                <a:extLst>
                  <a:ext uri="{FF2B5EF4-FFF2-40B4-BE49-F238E27FC236}">
                    <a16:creationId xmlns:a16="http://schemas.microsoft.com/office/drawing/2014/main" id="{D7B67427-AF1E-1118-1B62-1A438C2555CB}"/>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N</a:t>
                </a:r>
              </a:p>
              <a:p>
                <a:pPr algn="ctr"/>
                <a:r>
                  <a:rPr lang="pt-PT" altLang="pt-BR" sz="1000" b="1"/>
                  <a:t>6</a:t>
                </a:r>
              </a:p>
            </p:txBody>
          </p:sp>
        </p:grpSp>
        <p:sp>
          <p:nvSpPr>
            <p:cNvPr id="59923" name="Line 531">
              <a:extLst>
                <a:ext uri="{FF2B5EF4-FFF2-40B4-BE49-F238E27FC236}">
                  <a16:creationId xmlns:a16="http://schemas.microsoft.com/office/drawing/2014/main" id="{AC340846-AE29-D4AD-E804-34134C2FB77F}"/>
                </a:ext>
              </a:extLst>
            </p:cNvPr>
            <p:cNvSpPr>
              <a:spLocks noChangeShapeType="1"/>
            </p:cNvSpPr>
            <p:nvPr/>
          </p:nvSpPr>
          <p:spPr bwMode="auto">
            <a:xfrm>
              <a:off x="2615" y="3126"/>
              <a:ext cx="0" cy="240"/>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924" name="Line 532">
              <a:extLst>
                <a:ext uri="{FF2B5EF4-FFF2-40B4-BE49-F238E27FC236}">
                  <a16:creationId xmlns:a16="http://schemas.microsoft.com/office/drawing/2014/main" id="{24C5B917-410A-59CA-90E4-65AA776DFDA0}"/>
                </a:ext>
              </a:extLst>
            </p:cNvPr>
            <p:cNvSpPr>
              <a:spLocks noChangeShapeType="1"/>
            </p:cNvSpPr>
            <p:nvPr/>
          </p:nvSpPr>
          <p:spPr bwMode="auto">
            <a:xfrm>
              <a:off x="4441" y="2192"/>
              <a:ext cx="0" cy="578"/>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925" name="Line 533">
              <a:extLst>
                <a:ext uri="{FF2B5EF4-FFF2-40B4-BE49-F238E27FC236}">
                  <a16:creationId xmlns:a16="http://schemas.microsoft.com/office/drawing/2014/main" id="{60741B37-B795-F79D-D16E-4DCDBC0B7F10}"/>
                </a:ext>
              </a:extLst>
            </p:cNvPr>
            <p:cNvSpPr>
              <a:spLocks noChangeShapeType="1"/>
            </p:cNvSpPr>
            <p:nvPr/>
          </p:nvSpPr>
          <p:spPr bwMode="auto">
            <a:xfrm flipH="1">
              <a:off x="2906" y="2192"/>
              <a:ext cx="357" cy="697"/>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59926" name="Group 534">
              <a:extLst>
                <a:ext uri="{FF2B5EF4-FFF2-40B4-BE49-F238E27FC236}">
                  <a16:creationId xmlns:a16="http://schemas.microsoft.com/office/drawing/2014/main" id="{112B5991-7DB5-7D1F-24C7-B790C3CEA1FD}"/>
                </a:ext>
              </a:extLst>
            </p:cNvPr>
            <p:cNvGrpSpPr>
              <a:grpSpLocks/>
            </p:cNvGrpSpPr>
            <p:nvPr/>
          </p:nvGrpSpPr>
          <p:grpSpPr bwMode="auto">
            <a:xfrm>
              <a:off x="3251" y="3887"/>
              <a:ext cx="554" cy="235"/>
              <a:chOff x="1720" y="3528"/>
              <a:chExt cx="640" cy="288"/>
            </a:xfrm>
          </p:grpSpPr>
          <p:sp>
            <p:nvSpPr>
              <p:cNvPr id="59927" name="Rectangle 535">
                <a:extLst>
                  <a:ext uri="{FF2B5EF4-FFF2-40B4-BE49-F238E27FC236}">
                    <a16:creationId xmlns:a16="http://schemas.microsoft.com/office/drawing/2014/main" id="{65013D24-B6D1-B8FC-F727-7982DB67CC86}"/>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59928" name="Rectangle 536">
                <a:extLst>
                  <a:ext uri="{FF2B5EF4-FFF2-40B4-BE49-F238E27FC236}">
                    <a16:creationId xmlns:a16="http://schemas.microsoft.com/office/drawing/2014/main" id="{8C70B861-160F-2957-035B-30739B99C03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59929" name="Rectangle 537">
                <a:extLst>
                  <a:ext uri="{FF2B5EF4-FFF2-40B4-BE49-F238E27FC236}">
                    <a16:creationId xmlns:a16="http://schemas.microsoft.com/office/drawing/2014/main" id="{738CBBFC-699C-9763-C67A-53BB4D392634}"/>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59930" name="Rectangle 538">
                <a:extLst>
                  <a:ext uri="{FF2B5EF4-FFF2-40B4-BE49-F238E27FC236}">
                    <a16:creationId xmlns:a16="http://schemas.microsoft.com/office/drawing/2014/main" id="{6D51C9E1-0E31-9238-DB65-DAF921B73A91}"/>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59931" name="Rectangle 539">
                <a:extLst>
                  <a:ext uri="{FF2B5EF4-FFF2-40B4-BE49-F238E27FC236}">
                    <a16:creationId xmlns:a16="http://schemas.microsoft.com/office/drawing/2014/main" id="{E29C3A12-E64B-4D01-0E5F-6A9FB2667A5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Fim</a:t>
                </a:r>
              </a:p>
            </p:txBody>
          </p:sp>
        </p:grpSp>
        <p:sp>
          <p:nvSpPr>
            <p:cNvPr id="59932" name="Line 540">
              <a:extLst>
                <a:ext uri="{FF2B5EF4-FFF2-40B4-BE49-F238E27FC236}">
                  <a16:creationId xmlns:a16="http://schemas.microsoft.com/office/drawing/2014/main" id="{4816A802-760A-A2A5-35C3-957902336528}"/>
                </a:ext>
              </a:extLst>
            </p:cNvPr>
            <p:cNvSpPr>
              <a:spLocks noChangeShapeType="1"/>
            </p:cNvSpPr>
            <p:nvPr/>
          </p:nvSpPr>
          <p:spPr bwMode="auto">
            <a:xfrm>
              <a:off x="2906" y="3594"/>
              <a:ext cx="342" cy="296"/>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933" name="Line 541">
              <a:extLst>
                <a:ext uri="{FF2B5EF4-FFF2-40B4-BE49-F238E27FC236}">
                  <a16:creationId xmlns:a16="http://schemas.microsoft.com/office/drawing/2014/main" id="{840E9100-99F9-F476-65CD-9E5480D3F38F}"/>
                </a:ext>
              </a:extLst>
            </p:cNvPr>
            <p:cNvSpPr>
              <a:spLocks noChangeShapeType="1"/>
            </p:cNvSpPr>
            <p:nvPr/>
          </p:nvSpPr>
          <p:spPr bwMode="auto">
            <a:xfrm flipH="1">
              <a:off x="3804" y="3890"/>
              <a:ext cx="357" cy="0"/>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934" name="Line 542">
              <a:extLst>
                <a:ext uri="{FF2B5EF4-FFF2-40B4-BE49-F238E27FC236}">
                  <a16:creationId xmlns:a16="http://schemas.microsoft.com/office/drawing/2014/main" id="{D59029A2-1178-F19B-00C7-B4D30D38A3D3}"/>
                </a:ext>
              </a:extLst>
            </p:cNvPr>
            <p:cNvSpPr>
              <a:spLocks noChangeShapeType="1"/>
            </p:cNvSpPr>
            <p:nvPr/>
          </p:nvSpPr>
          <p:spPr bwMode="auto">
            <a:xfrm flipH="1">
              <a:off x="3887" y="3008"/>
              <a:ext cx="290" cy="237"/>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935" name="Line 543">
              <a:extLst>
                <a:ext uri="{FF2B5EF4-FFF2-40B4-BE49-F238E27FC236}">
                  <a16:creationId xmlns:a16="http://schemas.microsoft.com/office/drawing/2014/main" id="{35E03BEB-2180-281C-4D13-F756DC37D903}"/>
                </a:ext>
              </a:extLst>
            </p:cNvPr>
            <p:cNvSpPr>
              <a:spLocks noChangeShapeType="1"/>
            </p:cNvSpPr>
            <p:nvPr/>
          </p:nvSpPr>
          <p:spPr bwMode="auto">
            <a:xfrm>
              <a:off x="4732" y="3008"/>
              <a:ext cx="259" cy="237"/>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936" name="Line 544">
              <a:extLst>
                <a:ext uri="{FF2B5EF4-FFF2-40B4-BE49-F238E27FC236}">
                  <a16:creationId xmlns:a16="http://schemas.microsoft.com/office/drawing/2014/main" id="{0465EBF5-7F38-B8ED-C879-D8C75DE730C3}"/>
                </a:ext>
              </a:extLst>
            </p:cNvPr>
            <p:cNvSpPr>
              <a:spLocks noChangeShapeType="1"/>
            </p:cNvSpPr>
            <p:nvPr/>
          </p:nvSpPr>
          <p:spPr bwMode="auto">
            <a:xfrm>
              <a:off x="3901" y="3481"/>
              <a:ext cx="266" cy="185"/>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937" name="Line 545">
              <a:extLst>
                <a:ext uri="{FF2B5EF4-FFF2-40B4-BE49-F238E27FC236}">
                  <a16:creationId xmlns:a16="http://schemas.microsoft.com/office/drawing/2014/main" id="{9CAE718D-C7A0-0266-7E48-8B67B3D28697}"/>
                </a:ext>
              </a:extLst>
            </p:cNvPr>
            <p:cNvSpPr>
              <a:spLocks noChangeShapeType="1"/>
            </p:cNvSpPr>
            <p:nvPr/>
          </p:nvSpPr>
          <p:spPr bwMode="auto">
            <a:xfrm flipH="1">
              <a:off x="4709" y="3487"/>
              <a:ext cx="278" cy="173"/>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938" name="Line 546">
              <a:extLst>
                <a:ext uri="{FF2B5EF4-FFF2-40B4-BE49-F238E27FC236}">
                  <a16:creationId xmlns:a16="http://schemas.microsoft.com/office/drawing/2014/main" id="{B8C0DB23-2A25-957D-8F80-53CFC7AA1E89}"/>
                </a:ext>
              </a:extLst>
            </p:cNvPr>
            <p:cNvSpPr>
              <a:spLocks noChangeShapeType="1"/>
            </p:cNvSpPr>
            <p:nvPr/>
          </p:nvSpPr>
          <p:spPr bwMode="auto">
            <a:xfrm>
              <a:off x="3522" y="2192"/>
              <a:ext cx="183" cy="111"/>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59939" name="Line 547">
              <a:extLst>
                <a:ext uri="{FF2B5EF4-FFF2-40B4-BE49-F238E27FC236}">
                  <a16:creationId xmlns:a16="http://schemas.microsoft.com/office/drawing/2014/main" id="{BBE32CBC-2CCD-42ED-709A-7AC31D176B64}"/>
                </a:ext>
              </a:extLst>
            </p:cNvPr>
            <p:cNvSpPr>
              <a:spLocks noChangeShapeType="1"/>
            </p:cNvSpPr>
            <p:nvPr/>
          </p:nvSpPr>
          <p:spPr bwMode="auto">
            <a:xfrm>
              <a:off x="3983" y="2547"/>
              <a:ext cx="194" cy="231"/>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grpSp>
        <p:nvGrpSpPr>
          <p:cNvPr id="59941" name="Group 549">
            <a:extLst>
              <a:ext uri="{FF2B5EF4-FFF2-40B4-BE49-F238E27FC236}">
                <a16:creationId xmlns:a16="http://schemas.microsoft.com/office/drawing/2014/main" id="{E2CF1795-22E9-EC71-1216-D72DA5D5D926}"/>
              </a:ext>
            </a:extLst>
          </p:cNvPr>
          <p:cNvGrpSpPr>
            <a:grpSpLocks/>
          </p:cNvGrpSpPr>
          <p:nvPr/>
        </p:nvGrpSpPr>
        <p:grpSpPr bwMode="auto">
          <a:xfrm>
            <a:off x="666462" y="2988108"/>
            <a:ext cx="1614920" cy="434975"/>
            <a:chOff x="1720" y="3528"/>
            <a:chExt cx="640" cy="288"/>
          </a:xfrm>
        </p:grpSpPr>
        <p:sp>
          <p:nvSpPr>
            <p:cNvPr id="59942" name="Rectangle 550">
              <a:extLst>
                <a:ext uri="{FF2B5EF4-FFF2-40B4-BE49-F238E27FC236}">
                  <a16:creationId xmlns:a16="http://schemas.microsoft.com/office/drawing/2014/main" id="{7DF07273-74E2-C371-89E6-9FEF19E1C9DD}"/>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dirty="0"/>
                <a:t>ES</a:t>
              </a:r>
            </a:p>
          </p:txBody>
        </p:sp>
        <p:sp>
          <p:nvSpPr>
            <p:cNvPr id="59943" name="Rectangle 551">
              <a:extLst>
                <a:ext uri="{FF2B5EF4-FFF2-40B4-BE49-F238E27FC236}">
                  <a16:creationId xmlns:a16="http://schemas.microsoft.com/office/drawing/2014/main" id="{079BB10B-49AF-9FDD-71AC-9F14A93344D7}"/>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EF</a:t>
              </a:r>
            </a:p>
          </p:txBody>
        </p:sp>
        <p:sp>
          <p:nvSpPr>
            <p:cNvPr id="59944" name="Rectangle 552">
              <a:extLst>
                <a:ext uri="{FF2B5EF4-FFF2-40B4-BE49-F238E27FC236}">
                  <a16:creationId xmlns:a16="http://schemas.microsoft.com/office/drawing/2014/main" id="{B1F6826C-C720-D354-9F64-980829191FA7}"/>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59945" name="Rectangle 553">
              <a:extLst>
                <a:ext uri="{FF2B5EF4-FFF2-40B4-BE49-F238E27FC236}">
                  <a16:creationId xmlns:a16="http://schemas.microsoft.com/office/drawing/2014/main" id="{65B83316-6447-FA72-1788-5BF3DE802CB6}"/>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59946" name="Rectangle 554">
              <a:extLst>
                <a:ext uri="{FF2B5EF4-FFF2-40B4-BE49-F238E27FC236}">
                  <a16:creationId xmlns:a16="http://schemas.microsoft.com/office/drawing/2014/main" id="{C838B2E0-7D09-A5D5-5BA5-FB5E09B1227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Activ</a:t>
              </a:r>
            </a:p>
            <a:p>
              <a:pPr algn="ctr"/>
              <a:r>
                <a:rPr lang="pt-PT" altLang="pt-BR" sz="1000" b="1"/>
                <a:t>dur</a:t>
              </a:r>
            </a:p>
          </p:txBody>
        </p:sp>
      </p:grpSp>
      <p:sp>
        <p:nvSpPr>
          <p:cNvPr id="123" name="Rectangle 2">
            <a:extLst>
              <a:ext uri="{FF2B5EF4-FFF2-40B4-BE49-F238E27FC236}">
                <a16:creationId xmlns:a16="http://schemas.microsoft.com/office/drawing/2014/main" id="{EF0A3D04-0E76-B65B-604D-9D43F6C86123}"/>
              </a:ext>
            </a:extLst>
          </p:cNvPr>
          <p:cNvSpPr>
            <a:spLocks noGrp="1" noChangeArrowheads="1"/>
          </p:cNvSpPr>
          <p:nvPr>
            <p:ph type="title"/>
          </p:nvPr>
        </p:nvSpPr>
        <p:spPr>
          <a:xfrm>
            <a:off x="0" y="0"/>
            <a:ext cx="9144000" cy="812800"/>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
        <p:nvSpPr>
          <p:cNvPr id="125" name="CaixaDeTexto 124">
            <a:extLst>
              <a:ext uri="{FF2B5EF4-FFF2-40B4-BE49-F238E27FC236}">
                <a16:creationId xmlns:a16="http://schemas.microsoft.com/office/drawing/2014/main" id="{4164F175-7496-AAFF-7EE6-3A5B435C7131}"/>
              </a:ext>
            </a:extLst>
          </p:cNvPr>
          <p:cNvSpPr txBox="1"/>
          <p:nvPr/>
        </p:nvSpPr>
        <p:spPr>
          <a:xfrm>
            <a:off x="360218" y="2456949"/>
            <a:ext cx="1496291" cy="461665"/>
          </a:xfrm>
          <a:prstGeom prst="rect">
            <a:avLst/>
          </a:prstGeom>
          <a:noFill/>
        </p:spPr>
        <p:txBody>
          <a:bodyPr wrap="square">
            <a:spAutoFit/>
          </a:bodyPr>
          <a:lstStyle/>
          <a:p>
            <a:pPr marL="176213" lvl="1" defTabSz="881063">
              <a:spcBef>
                <a:spcPct val="35000"/>
              </a:spcBef>
              <a:buNone/>
            </a:pPr>
            <a:r>
              <a:rPr lang="pt-PT" altLang="pt-BR" sz="2400" b="1" dirty="0">
                <a:solidFill>
                  <a:srgbClr val="002060"/>
                </a:solidFill>
              </a:rPr>
              <a:t>Legenda</a:t>
            </a:r>
          </a:p>
        </p:txBody>
      </p:sp>
      <p:sp>
        <p:nvSpPr>
          <p:cNvPr id="127" name="CaixaDeTexto 126">
            <a:extLst>
              <a:ext uri="{FF2B5EF4-FFF2-40B4-BE49-F238E27FC236}">
                <a16:creationId xmlns:a16="http://schemas.microsoft.com/office/drawing/2014/main" id="{1EA2FE88-2EE0-32FE-4866-A3E206991CD9}"/>
              </a:ext>
            </a:extLst>
          </p:cNvPr>
          <p:cNvSpPr txBox="1"/>
          <p:nvPr/>
        </p:nvSpPr>
        <p:spPr>
          <a:xfrm>
            <a:off x="415637" y="3734102"/>
            <a:ext cx="3362036" cy="1928220"/>
          </a:xfrm>
          <a:prstGeom prst="rect">
            <a:avLst/>
          </a:prstGeom>
          <a:noFill/>
        </p:spPr>
        <p:txBody>
          <a:bodyPr wrap="square">
            <a:spAutoFit/>
          </a:bodyPr>
          <a:lstStyle/>
          <a:p>
            <a:pPr marL="360363" lvl="1">
              <a:spcBef>
                <a:spcPct val="35000"/>
              </a:spcBef>
            </a:pPr>
            <a:r>
              <a:rPr lang="pt-PT" altLang="pt-BR" sz="1400" b="1" i="1" dirty="0">
                <a:solidFill>
                  <a:srgbClr val="002060"/>
                </a:solidFill>
              </a:rPr>
              <a:t>Atividade J</a:t>
            </a:r>
          </a:p>
          <a:p>
            <a:pPr marL="360363" lvl="2">
              <a:spcBef>
                <a:spcPct val="35000"/>
              </a:spcBef>
              <a:buFont typeface="Wingdings" panose="05000000000000000000" pitchFamily="2" charset="2"/>
              <a:buNone/>
            </a:pPr>
            <a:r>
              <a:rPr lang="pt-PT" altLang="pt-BR" sz="1000" b="1" i="0" dirty="0">
                <a:solidFill>
                  <a:srgbClr val="000099"/>
                </a:solidFill>
              </a:rPr>
              <a:t>LF = mínimo (33 L, 34 K) = 29</a:t>
            </a:r>
          </a:p>
          <a:p>
            <a:pPr marL="360363" lvl="2">
              <a:spcBef>
                <a:spcPct val="35000"/>
              </a:spcBef>
              <a:buFont typeface="Wingdings" panose="05000000000000000000" pitchFamily="2" charset="2"/>
              <a:buNone/>
            </a:pPr>
            <a:endParaRPr lang="pt-PT" altLang="pt-BR" sz="1000" b="1" i="0" dirty="0">
              <a:solidFill>
                <a:srgbClr val="000099"/>
              </a:solidFill>
            </a:endParaRPr>
          </a:p>
          <a:p>
            <a:pPr marL="360363" lvl="1">
              <a:spcBef>
                <a:spcPct val="35000"/>
              </a:spcBef>
            </a:pPr>
            <a:r>
              <a:rPr lang="pt-PT" altLang="pt-BR" sz="1400" b="1" i="1" dirty="0">
                <a:solidFill>
                  <a:srgbClr val="002060"/>
                </a:solidFill>
              </a:rPr>
              <a:t>Atividade E</a:t>
            </a:r>
          </a:p>
          <a:p>
            <a:pPr marL="360363" lvl="2">
              <a:spcBef>
                <a:spcPct val="35000"/>
              </a:spcBef>
              <a:buFont typeface="Wingdings" panose="05000000000000000000" pitchFamily="2" charset="2"/>
              <a:buNone/>
            </a:pPr>
            <a:r>
              <a:rPr lang="pt-PT" altLang="pt-BR" sz="1000" b="1" i="0" dirty="0">
                <a:solidFill>
                  <a:srgbClr val="000099"/>
                </a:solidFill>
              </a:rPr>
              <a:t>LF = mínimo (33 H, 20 F) = 20</a:t>
            </a:r>
          </a:p>
          <a:p>
            <a:pPr marL="360363" lvl="2">
              <a:spcBef>
                <a:spcPct val="35000"/>
              </a:spcBef>
              <a:buFont typeface="Wingdings" panose="05000000000000000000" pitchFamily="2" charset="2"/>
              <a:buNone/>
            </a:pPr>
            <a:endParaRPr lang="pt-PT" altLang="pt-BR" sz="1000" b="1" i="0" dirty="0">
              <a:solidFill>
                <a:srgbClr val="000099"/>
              </a:solidFill>
            </a:endParaRPr>
          </a:p>
          <a:p>
            <a:pPr marL="360363" lvl="1">
              <a:spcBef>
                <a:spcPct val="35000"/>
              </a:spcBef>
            </a:pPr>
            <a:r>
              <a:rPr lang="pt-PT" altLang="pt-BR" sz="1400" b="1" i="1" dirty="0">
                <a:solidFill>
                  <a:srgbClr val="002060"/>
                </a:solidFill>
              </a:rPr>
              <a:t>Atividade C</a:t>
            </a:r>
          </a:p>
          <a:p>
            <a:pPr marL="360363" lvl="2">
              <a:spcBef>
                <a:spcPct val="35000"/>
              </a:spcBef>
              <a:buFont typeface="Wingdings" panose="05000000000000000000" pitchFamily="2" charset="2"/>
              <a:buNone/>
            </a:pPr>
            <a:r>
              <a:rPr lang="pt-PT" altLang="pt-BR" sz="1000" b="1" i="0" dirty="0">
                <a:solidFill>
                  <a:srgbClr val="000099"/>
                </a:solidFill>
              </a:rPr>
              <a:t>LF = mínimo (18 I, 16 E, 20 D) = 16</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a:extLst>
              <a:ext uri="{FF2B5EF4-FFF2-40B4-BE49-F238E27FC236}">
                <a16:creationId xmlns:a16="http://schemas.microsoft.com/office/drawing/2014/main" id="{5E01002F-1205-84F3-2FFB-A777DF8F12EB}"/>
              </a:ext>
            </a:extLst>
          </p:cNvPr>
          <p:cNvSpPr>
            <a:spLocks noGrp="1" noChangeArrowheads="1"/>
          </p:cNvSpPr>
          <p:nvPr>
            <p:ph type="body" idx="1"/>
          </p:nvPr>
        </p:nvSpPr>
        <p:spPr>
          <a:xfrm>
            <a:off x="147782" y="979488"/>
            <a:ext cx="6238731" cy="710767"/>
          </a:xfrm>
        </p:spPr>
        <p:txBody>
          <a:bodyPr/>
          <a:lstStyle/>
          <a:p>
            <a:pPr>
              <a:spcBef>
                <a:spcPct val="35000"/>
              </a:spcBef>
              <a:spcAft>
                <a:spcPct val="35000"/>
              </a:spcAft>
            </a:pPr>
            <a:r>
              <a:rPr lang="pt-PT" altLang="pt-BR" sz="2000" dirty="0">
                <a:solidFill>
                  <a:srgbClr val="000099"/>
                </a:solidFill>
              </a:rPr>
              <a:t>Calendarização atividades Individuais </a:t>
            </a:r>
            <a:r>
              <a:rPr lang="pt-PT" altLang="pt-BR" sz="1600" b="0" dirty="0">
                <a:solidFill>
                  <a:srgbClr val="000099"/>
                </a:solidFill>
              </a:rPr>
              <a:t>(global)</a:t>
            </a:r>
            <a:endParaRPr lang="pt-PT" altLang="pt-BR" sz="1100" b="0" dirty="0"/>
          </a:p>
        </p:txBody>
      </p:sp>
      <p:grpSp>
        <p:nvGrpSpPr>
          <p:cNvPr id="78963" name="Group 115">
            <a:extLst>
              <a:ext uri="{FF2B5EF4-FFF2-40B4-BE49-F238E27FC236}">
                <a16:creationId xmlns:a16="http://schemas.microsoft.com/office/drawing/2014/main" id="{38C6EEF8-5757-90ED-FBC0-455CE64FAB3B}"/>
              </a:ext>
            </a:extLst>
          </p:cNvPr>
          <p:cNvGrpSpPr>
            <a:grpSpLocks/>
          </p:cNvGrpSpPr>
          <p:nvPr/>
        </p:nvGrpSpPr>
        <p:grpSpPr bwMode="auto">
          <a:xfrm>
            <a:off x="766255" y="1782474"/>
            <a:ext cx="7805090" cy="4191000"/>
            <a:chOff x="880" y="1373"/>
            <a:chExt cx="4689" cy="2640"/>
          </a:xfrm>
        </p:grpSpPr>
        <p:sp>
          <p:nvSpPr>
            <p:cNvPr id="78853" name="Rectangle 5">
              <a:extLst>
                <a:ext uri="{FF2B5EF4-FFF2-40B4-BE49-F238E27FC236}">
                  <a16:creationId xmlns:a16="http://schemas.microsoft.com/office/drawing/2014/main" id="{78DB13B8-0355-6924-FBF2-48F7089DD821}"/>
                </a:ext>
              </a:extLst>
            </p:cNvPr>
            <p:cNvSpPr>
              <a:spLocks noChangeArrowheads="1"/>
            </p:cNvSpPr>
            <p:nvPr/>
          </p:nvSpPr>
          <p:spPr bwMode="auto">
            <a:xfrm>
              <a:off x="880" y="1373"/>
              <a:ext cx="263" cy="235"/>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Início</a:t>
              </a:r>
            </a:p>
          </p:txBody>
        </p:sp>
        <p:grpSp>
          <p:nvGrpSpPr>
            <p:cNvPr id="78854" name="Group 6">
              <a:extLst>
                <a:ext uri="{FF2B5EF4-FFF2-40B4-BE49-F238E27FC236}">
                  <a16:creationId xmlns:a16="http://schemas.microsoft.com/office/drawing/2014/main" id="{DB6C25AC-71C1-4918-2629-629C930A59D8}"/>
                </a:ext>
              </a:extLst>
            </p:cNvPr>
            <p:cNvGrpSpPr>
              <a:grpSpLocks/>
            </p:cNvGrpSpPr>
            <p:nvPr/>
          </p:nvGrpSpPr>
          <p:grpSpPr bwMode="auto">
            <a:xfrm>
              <a:off x="1529" y="1375"/>
              <a:ext cx="581" cy="234"/>
              <a:chOff x="1720" y="3528"/>
              <a:chExt cx="640" cy="288"/>
            </a:xfrm>
          </p:grpSpPr>
          <p:sp>
            <p:nvSpPr>
              <p:cNvPr id="78855" name="Rectangle 7">
                <a:extLst>
                  <a:ext uri="{FF2B5EF4-FFF2-40B4-BE49-F238E27FC236}">
                    <a16:creationId xmlns:a16="http://schemas.microsoft.com/office/drawing/2014/main" id="{3ACDFB8D-BBD9-96AF-ECEF-8632A57789C0}"/>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0</a:t>
                </a:r>
              </a:p>
            </p:txBody>
          </p:sp>
          <p:sp>
            <p:nvSpPr>
              <p:cNvPr id="78856" name="Rectangle 8">
                <a:extLst>
                  <a:ext uri="{FF2B5EF4-FFF2-40B4-BE49-F238E27FC236}">
                    <a16:creationId xmlns:a16="http://schemas.microsoft.com/office/drawing/2014/main" id="{B3C22937-17CF-33F5-4642-67B22877588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a:t>
                </a:r>
              </a:p>
            </p:txBody>
          </p:sp>
          <p:sp>
            <p:nvSpPr>
              <p:cNvPr id="78857" name="Rectangle 9">
                <a:extLst>
                  <a:ext uri="{FF2B5EF4-FFF2-40B4-BE49-F238E27FC236}">
                    <a16:creationId xmlns:a16="http://schemas.microsoft.com/office/drawing/2014/main" id="{29B97744-6FB3-FEEB-D3BE-40FE089BD8F5}"/>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0</a:t>
                </a:r>
              </a:p>
            </p:txBody>
          </p:sp>
          <p:sp>
            <p:nvSpPr>
              <p:cNvPr id="78858" name="Rectangle 10">
                <a:extLst>
                  <a:ext uri="{FF2B5EF4-FFF2-40B4-BE49-F238E27FC236}">
                    <a16:creationId xmlns:a16="http://schemas.microsoft.com/office/drawing/2014/main" id="{295E55E1-D9B2-342A-ABAE-BF6CA8384CF6}"/>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a:t>
                </a:r>
              </a:p>
            </p:txBody>
          </p:sp>
          <p:sp>
            <p:nvSpPr>
              <p:cNvPr id="78859" name="Rectangle 11">
                <a:extLst>
                  <a:ext uri="{FF2B5EF4-FFF2-40B4-BE49-F238E27FC236}">
                    <a16:creationId xmlns:a16="http://schemas.microsoft.com/office/drawing/2014/main" id="{92D90867-F0A1-DAFA-26A5-1D00553F0566}"/>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A</a:t>
                </a:r>
              </a:p>
              <a:p>
                <a:pPr algn="ctr"/>
                <a:r>
                  <a:rPr lang="pt-PT" altLang="pt-BR" sz="1000" b="1"/>
                  <a:t>2</a:t>
                </a:r>
              </a:p>
            </p:txBody>
          </p:sp>
        </p:grpSp>
        <p:grpSp>
          <p:nvGrpSpPr>
            <p:cNvPr id="78860" name="Group 12">
              <a:extLst>
                <a:ext uri="{FF2B5EF4-FFF2-40B4-BE49-F238E27FC236}">
                  <a16:creationId xmlns:a16="http://schemas.microsoft.com/office/drawing/2014/main" id="{53424A9F-A09B-028D-B66A-F409644075D5}"/>
                </a:ext>
              </a:extLst>
            </p:cNvPr>
            <p:cNvGrpSpPr>
              <a:grpSpLocks/>
            </p:cNvGrpSpPr>
            <p:nvPr/>
          </p:nvGrpSpPr>
          <p:grpSpPr bwMode="auto">
            <a:xfrm>
              <a:off x="2487" y="1844"/>
              <a:ext cx="583" cy="235"/>
              <a:chOff x="1720" y="3528"/>
              <a:chExt cx="640" cy="288"/>
            </a:xfrm>
          </p:grpSpPr>
          <p:sp>
            <p:nvSpPr>
              <p:cNvPr id="78861" name="Rectangle 13">
                <a:extLst>
                  <a:ext uri="{FF2B5EF4-FFF2-40B4-BE49-F238E27FC236}">
                    <a16:creationId xmlns:a16="http://schemas.microsoft.com/office/drawing/2014/main" id="{467F463D-1FA8-EC69-6993-83F402BDCA7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8862" name="Rectangle 14">
                <a:extLst>
                  <a:ext uri="{FF2B5EF4-FFF2-40B4-BE49-F238E27FC236}">
                    <a16:creationId xmlns:a16="http://schemas.microsoft.com/office/drawing/2014/main" id="{106A6970-45CE-BC8D-54C4-A5F5AC19EF0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22</a:t>
                </a:r>
              </a:p>
            </p:txBody>
          </p:sp>
          <p:sp>
            <p:nvSpPr>
              <p:cNvPr id="78863" name="Rectangle 15">
                <a:extLst>
                  <a:ext uri="{FF2B5EF4-FFF2-40B4-BE49-F238E27FC236}">
                    <a16:creationId xmlns:a16="http://schemas.microsoft.com/office/drawing/2014/main" id="{6CB73E35-45C2-6338-0298-395DF6934E32}"/>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78864" name="Rectangle 16">
                <a:extLst>
                  <a:ext uri="{FF2B5EF4-FFF2-40B4-BE49-F238E27FC236}">
                    <a16:creationId xmlns:a16="http://schemas.microsoft.com/office/drawing/2014/main" id="{32DA33DF-BB0D-A5CF-E57E-5AB77D38444A}"/>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26</a:t>
                </a:r>
              </a:p>
            </p:txBody>
          </p:sp>
          <p:sp>
            <p:nvSpPr>
              <p:cNvPr id="78865" name="Rectangle 17">
                <a:extLst>
                  <a:ext uri="{FF2B5EF4-FFF2-40B4-BE49-F238E27FC236}">
                    <a16:creationId xmlns:a16="http://schemas.microsoft.com/office/drawing/2014/main" id="{D8826AB3-E61C-1231-6DA3-314EA31AB24F}"/>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D</a:t>
                </a:r>
              </a:p>
              <a:p>
                <a:pPr algn="ctr"/>
                <a:r>
                  <a:rPr lang="pt-PT" altLang="pt-BR" sz="1000" b="1"/>
                  <a:t>6</a:t>
                </a:r>
              </a:p>
            </p:txBody>
          </p:sp>
        </p:grpSp>
        <p:grpSp>
          <p:nvGrpSpPr>
            <p:cNvPr id="78866" name="Group 18">
              <a:extLst>
                <a:ext uri="{FF2B5EF4-FFF2-40B4-BE49-F238E27FC236}">
                  <a16:creationId xmlns:a16="http://schemas.microsoft.com/office/drawing/2014/main" id="{61F6B2CA-8B3C-1793-C36A-4980AA652AD2}"/>
                </a:ext>
              </a:extLst>
            </p:cNvPr>
            <p:cNvGrpSpPr>
              <a:grpSpLocks/>
            </p:cNvGrpSpPr>
            <p:nvPr/>
          </p:nvGrpSpPr>
          <p:grpSpPr bwMode="auto">
            <a:xfrm>
              <a:off x="2487" y="1375"/>
              <a:ext cx="583" cy="234"/>
              <a:chOff x="1720" y="3528"/>
              <a:chExt cx="640" cy="288"/>
            </a:xfrm>
          </p:grpSpPr>
          <p:sp>
            <p:nvSpPr>
              <p:cNvPr id="78867" name="Rectangle 19">
                <a:extLst>
                  <a:ext uri="{FF2B5EF4-FFF2-40B4-BE49-F238E27FC236}">
                    <a16:creationId xmlns:a16="http://schemas.microsoft.com/office/drawing/2014/main" id="{22FEB502-3F4D-AEC7-BDDC-5D0937CE0EDB}"/>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a:t>
                </a:r>
              </a:p>
            </p:txBody>
          </p:sp>
          <p:sp>
            <p:nvSpPr>
              <p:cNvPr id="78868" name="Rectangle 20">
                <a:extLst>
                  <a:ext uri="{FF2B5EF4-FFF2-40B4-BE49-F238E27FC236}">
                    <a16:creationId xmlns:a16="http://schemas.microsoft.com/office/drawing/2014/main" id="{BB824CF4-D1B5-CF10-7A9C-EA2796542BE7}"/>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6</a:t>
                </a:r>
              </a:p>
            </p:txBody>
          </p:sp>
          <p:sp>
            <p:nvSpPr>
              <p:cNvPr id="78869" name="Rectangle 21">
                <a:extLst>
                  <a:ext uri="{FF2B5EF4-FFF2-40B4-BE49-F238E27FC236}">
                    <a16:creationId xmlns:a16="http://schemas.microsoft.com/office/drawing/2014/main" id="{1FC879FF-A580-658B-D1EE-1E291E09492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a:t>
                </a:r>
              </a:p>
            </p:txBody>
          </p:sp>
          <p:sp>
            <p:nvSpPr>
              <p:cNvPr id="78870" name="Rectangle 22">
                <a:extLst>
                  <a:ext uri="{FF2B5EF4-FFF2-40B4-BE49-F238E27FC236}">
                    <a16:creationId xmlns:a16="http://schemas.microsoft.com/office/drawing/2014/main" id="{57CE41B9-5B72-E5B8-E120-AFADCF83C62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6</a:t>
                </a:r>
              </a:p>
            </p:txBody>
          </p:sp>
          <p:sp>
            <p:nvSpPr>
              <p:cNvPr id="78871" name="Rectangle 23">
                <a:extLst>
                  <a:ext uri="{FF2B5EF4-FFF2-40B4-BE49-F238E27FC236}">
                    <a16:creationId xmlns:a16="http://schemas.microsoft.com/office/drawing/2014/main" id="{FB238728-9202-9D79-79E0-AA48DE8746E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B</a:t>
                </a:r>
              </a:p>
              <a:p>
                <a:pPr algn="ctr"/>
                <a:r>
                  <a:rPr lang="pt-PT" altLang="pt-BR" sz="1000" b="1"/>
                  <a:t>4</a:t>
                </a:r>
              </a:p>
            </p:txBody>
          </p:sp>
        </p:grpSp>
        <p:grpSp>
          <p:nvGrpSpPr>
            <p:cNvPr id="78872" name="Group 24">
              <a:extLst>
                <a:ext uri="{FF2B5EF4-FFF2-40B4-BE49-F238E27FC236}">
                  <a16:creationId xmlns:a16="http://schemas.microsoft.com/office/drawing/2014/main" id="{6D9F76FA-56BB-A56D-18C2-0F021938A65B}"/>
                </a:ext>
              </a:extLst>
            </p:cNvPr>
            <p:cNvGrpSpPr>
              <a:grpSpLocks/>
            </p:cNvGrpSpPr>
            <p:nvPr/>
          </p:nvGrpSpPr>
          <p:grpSpPr bwMode="auto">
            <a:xfrm>
              <a:off x="3446" y="1375"/>
              <a:ext cx="583" cy="234"/>
              <a:chOff x="1720" y="3528"/>
              <a:chExt cx="640" cy="288"/>
            </a:xfrm>
          </p:grpSpPr>
          <p:sp>
            <p:nvSpPr>
              <p:cNvPr id="78873" name="Rectangle 25">
                <a:extLst>
                  <a:ext uri="{FF2B5EF4-FFF2-40B4-BE49-F238E27FC236}">
                    <a16:creationId xmlns:a16="http://schemas.microsoft.com/office/drawing/2014/main" id="{09C9309C-6F30-E63D-F86D-31D5D69BD6B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6</a:t>
                </a:r>
              </a:p>
            </p:txBody>
          </p:sp>
          <p:sp>
            <p:nvSpPr>
              <p:cNvPr id="78874" name="Rectangle 26">
                <a:extLst>
                  <a:ext uri="{FF2B5EF4-FFF2-40B4-BE49-F238E27FC236}">
                    <a16:creationId xmlns:a16="http://schemas.microsoft.com/office/drawing/2014/main" id="{74FA1C6B-BDC9-B961-55E4-8DDB6F417F0F}"/>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8875" name="Rectangle 27">
                <a:extLst>
                  <a:ext uri="{FF2B5EF4-FFF2-40B4-BE49-F238E27FC236}">
                    <a16:creationId xmlns:a16="http://schemas.microsoft.com/office/drawing/2014/main" id="{46620F86-9E25-2976-6280-B8BEC1EA9A0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6</a:t>
                </a:r>
              </a:p>
            </p:txBody>
          </p:sp>
          <p:sp>
            <p:nvSpPr>
              <p:cNvPr id="78876" name="Rectangle 28">
                <a:extLst>
                  <a:ext uri="{FF2B5EF4-FFF2-40B4-BE49-F238E27FC236}">
                    <a16:creationId xmlns:a16="http://schemas.microsoft.com/office/drawing/2014/main" id="{69B90587-94FB-DB86-23C6-584E5F6A3F02}"/>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8877" name="Rectangle 29">
                <a:extLst>
                  <a:ext uri="{FF2B5EF4-FFF2-40B4-BE49-F238E27FC236}">
                    <a16:creationId xmlns:a16="http://schemas.microsoft.com/office/drawing/2014/main" id="{E34F8054-367F-2DD7-7EB5-C7AD49D8A430}"/>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C</a:t>
                </a:r>
              </a:p>
              <a:p>
                <a:pPr algn="ctr"/>
                <a:r>
                  <a:rPr lang="pt-PT" altLang="pt-BR" sz="1000" b="1"/>
                  <a:t>10</a:t>
                </a:r>
              </a:p>
            </p:txBody>
          </p:sp>
        </p:grpSp>
        <p:sp>
          <p:nvSpPr>
            <p:cNvPr id="78878" name="Line 30">
              <a:extLst>
                <a:ext uri="{FF2B5EF4-FFF2-40B4-BE49-F238E27FC236}">
                  <a16:creationId xmlns:a16="http://schemas.microsoft.com/office/drawing/2014/main" id="{DAD48997-3CAF-39D2-546F-7DDF15C387BA}"/>
                </a:ext>
              </a:extLst>
            </p:cNvPr>
            <p:cNvSpPr>
              <a:spLocks noChangeShapeType="1"/>
            </p:cNvSpPr>
            <p:nvPr/>
          </p:nvSpPr>
          <p:spPr bwMode="auto">
            <a:xfrm>
              <a:off x="1153" y="1492"/>
              <a:ext cx="370" cy="1"/>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879" name="Line 31">
              <a:extLst>
                <a:ext uri="{FF2B5EF4-FFF2-40B4-BE49-F238E27FC236}">
                  <a16:creationId xmlns:a16="http://schemas.microsoft.com/office/drawing/2014/main" id="{63269EC4-39B5-EC93-33E2-0CF8614D8765}"/>
                </a:ext>
              </a:extLst>
            </p:cNvPr>
            <p:cNvSpPr>
              <a:spLocks noChangeShapeType="1"/>
            </p:cNvSpPr>
            <p:nvPr/>
          </p:nvSpPr>
          <p:spPr bwMode="auto">
            <a:xfrm>
              <a:off x="2112" y="1492"/>
              <a:ext cx="370" cy="1"/>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880" name="Line 32">
              <a:extLst>
                <a:ext uri="{FF2B5EF4-FFF2-40B4-BE49-F238E27FC236}">
                  <a16:creationId xmlns:a16="http://schemas.microsoft.com/office/drawing/2014/main" id="{291B4C03-B817-FCDA-EEB6-77B335626BF8}"/>
                </a:ext>
              </a:extLst>
            </p:cNvPr>
            <p:cNvSpPr>
              <a:spLocks noChangeShapeType="1"/>
            </p:cNvSpPr>
            <p:nvPr/>
          </p:nvSpPr>
          <p:spPr bwMode="auto">
            <a:xfrm>
              <a:off x="3072" y="1492"/>
              <a:ext cx="370" cy="1"/>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78881" name="Group 33">
              <a:extLst>
                <a:ext uri="{FF2B5EF4-FFF2-40B4-BE49-F238E27FC236}">
                  <a16:creationId xmlns:a16="http://schemas.microsoft.com/office/drawing/2014/main" id="{98CDE115-DFC8-B6BC-8D6D-00FAB6453FBC}"/>
                </a:ext>
              </a:extLst>
            </p:cNvPr>
            <p:cNvGrpSpPr>
              <a:grpSpLocks/>
            </p:cNvGrpSpPr>
            <p:nvPr/>
          </p:nvGrpSpPr>
          <p:grpSpPr bwMode="auto">
            <a:xfrm>
              <a:off x="4406" y="1844"/>
              <a:ext cx="582" cy="235"/>
              <a:chOff x="1720" y="3528"/>
              <a:chExt cx="640" cy="288"/>
            </a:xfrm>
          </p:grpSpPr>
          <p:sp>
            <p:nvSpPr>
              <p:cNvPr id="78882" name="Rectangle 34">
                <a:extLst>
                  <a:ext uri="{FF2B5EF4-FFF2-40B4-BE49-F238E27FC236}">
                    <a16:creationId xmlns:a16="http://schemas.microsoft.com/office/drawing/2014/main" id="{918C1846-1F14-DA5C-1578-6ABC3ACF848B}"/>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8883" name="Rectangle 35">
                <a:extLst>
                  <a:ext uri="{FF2B5EF4-FFF2-40B4-BE49-F238E27FC236}">
                    <a16:creationId xmlns:a16="http://schemas.microsoft.com/office/drawing/2014/main" id="{E9C1A1A0-19A4-F01A-8636-0ED17C2315C8}"/>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78884" name="Rectangle 36">
                <a:extLst>
                  <a:ext uri="{FF2B5EF4-FFF2-40B4-BE49-F238E27FC236}">
                    <a16:creationId xmlns:a16="http://schemas.microsoft.com/office/drawing/2014/main" id="{4CFEE8BF-234C-D167-3CBD-477C1D11D4B0}"/>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18</a:t>
                </a:r>
              </a:p>
            </p:txBody>
          </p:sp>
          <p:sp>
            <p:nvSpPr>
              <p:cNvPr id="78885" name="Rectangle 37">
                <a:extLst>
                  <a:ext uri="{FF2B5EF4-FFF2-40B4-BE49-F238E27FC236}">
                    <a16:creationId xmlns:a16="http://schemas.microsoft.com/office/drawing/2014/main" id="{33CD7770-5FD0-82B7-7F9A-5317C1292D5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78886" name="Rectangle 38">
                <a:extLst>
                  <a:ext uri="{FF2B5EF4-FFF2-40B4-BE49-F238E27FC236}">
                    <a16:creationId xmlns:a16="http://schemas.microsoft.com/office/drawing/2014/main" id="{B0E31025-FC3B-0E48-E885-36528D6E0E2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I</a:t>
                </a:r>
              </a:p>
              <a:p>
                <a:pPr algn="ctr"/>
                <a:r>
                  <a:rPr lang="pt-PT" altLang="pt-BR" sz="1000" b="1"/>
                  <a:t>7</a:t>
                </a:r>
              </a:p>
            </p:txBody>
          </p:sp>
        </p:grpSp>
        <p:grpSp>
          <p:nvGrpSpPr>
            <p:cNvPr id="78887" name="Group 39">
              <a:extLst>
                <a:ext uri="{FF2B5EF4-FFF2-40B4-BE49-F238E27FC236}">
                  <a16:creationId xmlns:a16="http://schemas.microsoft.com/office/drawing/2014/main" id="{55E68843-C28B-7BAF-CCAF-4E0BBC3D3DCA}"/>
                </a:ext>
              </a:extLst>
            </p:cNvPr>
            <p:cNvGrpSpPr>
              <a:grpSpLocks/>
            </p:cNvGrpSpPr>
            <p:nvPr/>
          </p:nvGrpSpPr>
          <p:grpSpPr bwMode="auto">
            <a:xfrm>
              <a:off x="3446" y="1844"/>
              <a:ext cx="583" cy="235"/>
              <a:chOff x="1720" y="3528"/>
              <a:chExt cx="640" cy="288"/>
            </a:xfrm>
          </p:grpSpPr>
          <p:sp>
            <p:nvSpPr>
              <p:cNvPr id="78888" name="Rectangle 40">
                <a:extLst>
                  <a:ext uri="{FF2B5EF4-FFF2-40B4-BE49-F238E27FC236}">
                    <a16:creationId xmlns:a16="http://schemas.microsoft.com/office/drawing/2014/main" id="{BEA82213-26FA-C488-130A-E6E8530F496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8889" name="Rectangle 41">
                <a:extLst>
                  <a:ext uri="{FF2B5EF4-FFF2-40B4-BE49-F238E27FC236}">
                    <a16:creationId xmlns:a16="http://schemas.microsoft.com/office/drawing/2014/main" id="{86923FDA-C74F-6879-0F8C-9212AF746CB8}"/>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78890" name="Rectangle 42">
                <a:extLst>
                  <a:ext uri="{FF2B5EF4-FFF2-40B4-BE49-F238E27FC236}">
                    <a16:creationId xmlns:a16="http://schemas.microsoft.com/office/drawing/2014/main" id="{502452C7-2EF2-F7B2-1370-A1CD4083B0D1}"/>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8891" name="Rectangle 43">
                <a:extLst>
                  <a:ext uri="{FF2B5EF4-FFF2-40B4-BE49-F238E27FC236}">
                    <a16:creationId xmlns:a16="http://schemas.microsoft.com/office/drawing/2014/main" id="{AEF90776-39C9-D0B9-ED5C-ED866BF57A4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78892" name="Rectangle 44">
                <a:extLst>
                  <a:ext uri="{FF2B5EF4-FFF2-40B4-BE49-F238E27FC236}">
                    <a16:creationId xmlns:a16="http://schemas.microsoft.com/office/drawing/2014/main" id="{D48F076B-D456-F360-E47C-28C036DE9269}"/>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E</a:t>
                </a:r>
              </a:p>
              <a:p>
                <a:pPr algn="ctr"/>
                <a:r>
                  <a:rPr lang="pt-PT" altLang="pt-BR" sz="1000" b="1"/>
                  <a:t>4</a:t>
                </a:r>
              </a:p>
            </p:txBody>
          </p:sp>
        </p:grpSp>
        <p:grpSp>
          <p:nvGrpSpPr>
            <p:cNvPr id="78893" name="Group 45">
              <a:extLst>
                <a:ext uri="{FF2B5EF4-FFF2-40B4-BE49-F238E27FC236}">
                  <a16:creationId xmlns:a16="http://schemas.microsoft.com/office/drawing/2014/main" id="{E5B11441-D03D-44A8-AEE1-7F687315BBB2}"/>
                </a:ext>
              </a:extLst>
            </p:cNvPr>
            <p:cNvGrpSpPr>
              <a:grpSpLocks/>
            </p:cNvGrpSpPr>
            <p:nvPr/>
          </p:nvGrpSpPr>
          <p:grpSpPr bwMode="auto">
            <a:xfrm>
              <a:off x="2487" y="2312"/>
              <a:ext cx="583" cy="235"/>
              <a:chOff x="1720" y="3528"/>
              <a:chExt cx="640" cy="288"/>
            </a:xfrm>
          </p:grpSpPr>
          <p:sp>
            <p:nvSpPr>
              <p:cNvPr id="78894" name="Rectangle 46">
                <a:extLst>
                  <a:ext uri="{FF2B5EF4-FFF2-40B4-BE49-F238E27FC236}">
                    <a16:creationId xmlns:a16="http://schemas.microsoft.com/office/drawing/2014/main" id="{6B44822B-430A-D521-E3DC-B15777FABCF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22</a:t>
                </a:r>
              </a:p>
            </p:txBody>
          </p:sp>
          <p:sp>
            <p:nvSpPr>
              <p:cNvPr id="78895" name="Rectangle 47">
                <a:extLst>
                  <a:ext uri="{FF2B5EF4-FFF2-40B4-BE49-F238E27FC236}">
                    <a16:creationId xmlns:a16="http://schemas.microsoft.com/office/drawing/2014/main" id="{7CFB3A89-EB91-3B26-5B47-3CC63AE8B549}"/>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29</a:t>
                </a:r>
              </a:p>
            </p:txBody>
          </p:sp>
          <p:sp>
            <p:nvSpPr>
              <p:cNvPr id="78896" name="Rectangle 48">
                <a:extLst>
                  <a:ext uri="{FF2B5EF4-FFF2-40B4-BE49-F238E27FC236}">
                    <a16:creationId xmlns:a16="http://schemas.microsoft.com/office/drawing/2014/main" id="{0C3A5AFA-0DEC-AE97-8D0D-EE9FA490EDB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26</a:t>
                </a:r>
              </a:p>
            </p:txBody>
          </p:sp>
          <p:sp>
            <p:nvSpPr>
              <p:cNvPr id="78897" name="Rectangle 49">
                <a:extLst>
                  <a:ext uri="{FF2B5EF4-FFF2-40B4-BE49-F238E27FC236}">
                    <a16:creationId xmlns:a16="http://schemas.microsoft.com/office/drawing/2014/main" id="{B213EF69-4F6C-94F1-92A6-846BD15E09F6}"/>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8898" name="Rectangle 50">
                <a:extLst>
                  <a:ext uri="{FF2B5EF4-FFF2-40B4-BE49-F238E27FC236}">
                    <a16:creationId xmlns:a16="http://schemas.microsoft.com/office/drawing/2014/main" id="{2215F479-82FC-7B77-E320-96AC3896273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G</a:t>
                </a:r>
              </a:p>
              <a:p>
                <a:pPr algn="ctr"/>
                <a:r>
                  <a:rPr lang="pt-PT" altLang="pt-BR" sz="1000" b="1"/>
                  <a:t>7</a:t>
                </a:r>
              </a:p>
            </p:txBody>
          </p:sp>
        </p:grpSp>
        <p:sp>
          <p:nvSpPr>
            <p:cNvPr id="78899" name="Line 51">
              <a:extLst>
                <a:ext uri="{FF2B5EF4-FFF2-40B4-BE49-F238E27FC236}">
                  <a16:creationId xmlns:a16="http://schemas.microsoft.com/office/drawing/2014/main" id="{81D4E71F-86FB-4ADD-9289-A09E826D67D8}"/>
                </a:ext>
              </a:extLst>
            </p:cNvPr>
            <p:cNvSpPr>
              <a:spLocks noChangeShapeType="1"/>
            </p:cNvSpPr>
            <p:nvPr/>
          </p:nvSpPr>
          <p:spPr bwMode="auto">
            <a:xfrm flipH="1">
              <a:off x="3072" y="1608"/>
              <a:ext cx="376" cy="235"/>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00" name="Line 52">
              <a:extLst>
                <a:ext uri="{FF2B5EF4-FFF2-40B4-BE49-F238E27FC236}">
                  <a16:creationId xmlns:a16="http://schemas.microsoft.com/office/drawing/2014/main" id="{97309D48-5A1C-90E6-AFD7-6CFB707E45F1}"/>
                </a:ext>
              </a:extLst>
            </p:cNvPr>
            <p:cNvSpPr>
              <a:spLocks noChangeShapeType="1"/>
            </p:cNvSpPr>
            <p:nvPr/>
          </p:nvSpPr>
          <p:spPr bwMode="auto">
            <a:xfrm>
              <a:off x="4031" y="1608"/>
              <a:ext cx="378" cy="235"/>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01" name="Line 53">
              <a:extLst>
                <a:ext uri="{FF2B5EF4-FFF2-40B4-BE49-F238E27FC236}">
                  <a16:creationId xmlns:a16="http://schemas.microsoft.com/office/drawing/2014/main" id="{ABED19C9-2A89-BEFA-EA04-3654EDA24F75}"/>
                </a:ext>
              </a:extLst>
            </p:cNvPr>
            <p:cNvSpPr>
              <a:spLocks noChangeShapeType="1"/>
            </p:cNvSpPr>
            <p:nvPr/>
          </p:nvSpPr>
          <p:spPr bwMode="auto">
            <a:xfrm>
              <a:off x="3725" y="1608"/>
              <a:ext cx="1" cy="228"/>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78902" name="Group 54">
              <a:extLst>
                <a:ext uri="{FF2B5EF4-FFF2-40B4-BE49-F238E27FC236}">
                  <a16:creationId xmlns:a16="http://schemas.microsoft.com/office/drawing/2014/main" id="{783EB7D8-444D-8BC2-FFE0-ECA890C298C5}"/>
                </a:ext>
              </a:extLst>
            </p:cNvPr>
            <p:cNvGrpSpPr>
              <a:grpSpLocks/>
            </p:cNvGrpSpPr>
            <p:nvPr/>
          </p:nvGrpSpPr>
          <p:grpSpPr bwMode="auto">
            <a:xfrm>
              <a:off x="3912" y="2196"/>
              <a:ext cx="581" cy="236"/>
              <a:chOff x="1720" y="3528"/>
              <a:chExt cx="640" cy="288"/>
            </a:xfrm>
          </p:grpSpPr>
          <p:sp>
            <p:nvSpPr>
              <p:cNvPr id="78903" name="Rectangle 55">
                <a:extLst>
                  <a:ext uri="{FF2B5EF4-FFF2-40B4-BE49-F238E27FC236}">
                    <a16:creationId xmlns:a16="http://schemas.microsoft.com/office/drawing/2014/main" id="{A9985894-41CC-FF2F-BEF4-AC9299D9D985}"/>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78904" name="Rectangle 56">
                <a:extLst>
                  <a:ext uri="{FF2B5EF4-FFF2-40B4-BE49-F238E27FC236}">
                    <a16:creationId xmlns:a16="http://schemas.microsoft.com/office/drawing/2014/main" id="{5CECB0A9-2313-A1F9-C567-71899F6282B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78905" name="Rectangle 57">
                <a:extLst>
                  <a:ext uri="{FF2B5EF4-FFF2-40B4-BE49-F238E27FC236}">
                    <a16:creationId xmlns:a16="http://schemas.microsoft.com/office/drawing/2014/main" id="{C07AE160-728D-211A-DC28-A9C5B7B69641}"/>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78906" name="Rectangle 58">
                <a:extLst>
                  <a:ext uri="{FF2B5EF4-FFF2-40B4-BE49-F238E27FC236}">
                    <a16:creationId xmlns:a16="http://schemas.microsoft.com/office/drawing/2014/main" id="{0EB417BF-813E-1831-13B2-BAC93523F6B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78907" name="Rectangle 59">
                <a:extLst>
                  <a:ext uri="{FF2B5EF4-FFF2-40B4-BE49-F238E27FC236}">
                    <a16:creationId xmlns:a16="http://schemas.microsoft.com/office/drawing/2014/main" id="{93CE546C-81C4-5BE7-12DD-6DF925F8035F}"/>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F</a:t>
                </a:r>
              </a:p>
              <a:p>
                <a:pPr algn="ctr"/>
                <a:r>
                  <a:rPr lang="pt-PT" altLang="pt-BR" sz="1000" b="1"/>
                  <a:t>5</a:t>
                </a:r>
              </a:p>
            </p:txBody>
          </p:sp>
        </p:grpSp>
        <p:grpSp>
          <p:nvGrpSpPr>
            <p:cNvPr id="78908" name="Group 60">
              <a:extLst>
                <a:ext uri="{FF2B5EF4-FFF2-40B4-BE49-F238E27FC236}">
                  <a16:creationId xmlns:a16="http://schemas.microsoft.com/office/drawing/2014/main" id="{A8611031-6303-A6DA-C184-B4387343320F}"/>
                </a:ext>
              </a:extLst>
            </p:cNvPr>
            <p:cNvGrpSpPr>
              <a:grpSpLocks/>
            </p:cNvGrpSpPr>
            <p:nvPr/>
          </p:nvGrpSpPr>
          <p:grpSpPr bwMode="auto">
            <a:xfrm>
              <a:off x="2487" y="2782"/>
              <a:ext cx="583" cy="235"/>
              <a:chOff x="1720" y="3528"/>
              <a:chExt cx="640" cy="288"/>
            </a:xfrm>
          </p:grpSpPr>
          <p:sp>
            <p:nvSpPr>
              <p:cNvPr id="78909" name="Rectangle 61">
                <a:extLst>
                  <a:ext uri="{FF2B5EF4-FFF2-40B4-BE49-F238E27FC236}">
                    <a16:creationId xmlns:a16="http://schemas.microsoft.com/office/drawing/2014/main" id="{FC58DB6D-FB14-FB95-2A24-2798F1F0A000}"/>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29</a:t>
                </a:r>
              </a:p>
            </p:txBody>
          </p:sp>
          <p:sp>
            <p:nvSpPr>
              <p:cNvPr id="78910" name="Rectangle 62">
                <a:extLst>
                  <a:ext uri="{FF2B5EF4-FFF2-40B4-BE49-F238E27FC236}">
                    <a16:creationId xmlns:a16="http://schemas.microsoft.com/office/drawing/2014/main" id="{E90B5274-F70F-3907-9CA1-1918897FA7F9}"/>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8911" name="Rectangle 63">
                <a:extLst>
                  <a:ext uri="{FF2B5EF4-FFF2-40B4-BE49-F238E27FC236}">
                    <a16:creationId xmlns:a16="http://schemas.microsoft.com/office/drawing/2014/main" id="{7FEF38F8-1A40-C08C-7ABE-F300DB953654}"/>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8912" name="Rectangle 64">
                <a:extLst>
                  <a:ext uri="{FF2B5EF4-FFF2-40B4-BE49-F238E27FC236}">
                    <a16:creationId xmlns:a16="http://schemas.microsoft.com/office/drawing/2014/main" id="{8D8B51BE-898A-DA47-710A-D58F9FAF21A0}"/>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42</a:t>
                </a:r>
              </a:p>
            </p:txBody>
          </p:sp>
          <p:sp>
            <p:nvSpPr>
              <p:cNvPr id="78913" name="Rectangle 65">
                <a:extLst>
                  <a:ext uri="{FF2B5EF4-FFF2-40B4-BE49-F238E27FC236}">
                    <a16:creationId xmlns:a16="http://schemas.microsoft.com/office/drawing/2014/main" id="{37BD939E-14F7-8B73-577E-7FCCA6F92663}"/>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H</a:t>
                </a:r>
              </a:p>
              <a:p>
                <a:pPr algn="ctr"/>
                <a:r>
                  <a:rPr lang="pt-PT" altLang="pt-BR" sz="1000" b="1"/>
                  <a:t>9</a:t>
                </a:r>
              </a:p>
            </p:txBody>
          </p:sp>
        </p:grpSp>
        <p:sp>
          <p:nvSpPr>
            <p:cNvPr id="78914" name="Line 66">
              <a:extLst>
                <a:ext uri="{FF2B5EF4-FFF2-40B4-BE49-F238E27FC236}">
                  <a16:creationId xmlns:a16="http://schemas.microsoft.com/office/drawing/2014/main" id="{1D59C6DD-EB99-FCE6-2AB9-BB5EDEC3BA66}"/>
                </a:ext>
              </a:extLst>
            </p:cNvPr>
            <p:cNvSpPr>
              <a:spLocks noChangeShapeType="1"/>
            </p:cNvSpPr>
            <p:nvPr/>
          </p:nvSpPr>
          <p:spPr bwMode="auto">
            <a:xfrm>
              <a:off x="2766" y="2083"/>
              <a:ext cx="0" cy="229"/>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15" name="Line 67">
              <a:extLst>
                <a:ext uri="{FF2B5EF4-FFF2-40B4-BE49-F238E27FC236}">
                  <a16:creationId xmlns:a16="http://schemas.microsoft.com/office/drawing/2014/main" id="{FFA9A233-05D5-F80B-1B01-0C99FD1804C0}"/>
                </a:ext>
              </a:extLst>
            </p:cNvPr>
            <p:cNvSpPr>
              <a:spLocks noChangeShapeType="1"/>
            </p:cNvSpPr>
            <p:nvPr/>
          </p:nvSpPr>
          <p:spPr bwMode="auto">
            <a:xfrm>
              <a:off x="2766" y="2548"/>
              <a:ext cx="0" cy="228"/>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78916" name="Group 68">
              <a:extLst>
                <a:ext uri="{FF2B5EF4-FFF2-40B4-BE49-F238E27FC236}">
                  <a16:creationId xmlns:a16="http://schemas.microsoft.com/office/drawing/2014/main" id="{4DB25F40-5FA9-8417-00BC-5A819B2D2160}"/>
                </a:ext>
              </a:extLst>
            </p:cNvPr>
            <p:cNvGrpSpPr>
              <a:grpSpLocks/>
            </p:cNvGrpSpPr>
            <p:nvPr/>
          </p:nvGrpSpPr>
          <p:grpSpPr bwMode="auto">
            <a:xfrm>
              <a:off x="4406" y="2666"/>
              <a:ext cx="582" cy="235"/>
              <a:chOff x="1720" y="3528"/>
              <a:chExt cx="640" cy="288"/>
            </a:xfrm>
          </p:grpSpPr>
          <p:sp>
            <p:nvSpPr>
              <p:cNvPr id="78917" name="Rectangle 69">
                <a:extLst>
                  <a:ext uri="{FF2B5EF4-FFF2-40B4-BE49-F238E27FC236}">
                    <a16:creationId xmlns:a16="http://schemas.microsoft.com/office/drawing/2014/main" id="{E4D7EBA9-E85A-ABBC-C690-35EA0BBF6433}"/>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78918" name="Rectangle 70">
                <a:extLst>
                  <a:ext uri="{FF2B5EF4-FFF2-40B4-BE49-F238E27FC236}">
                    <a16:creationId xmlns:a16="http://schemas.microsoft.com/office/drawing/2014/main" id="{EF6C96C0-E4DF-A9B9-F727-4D91966412F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8919" name="Rectangle 71">
                <a:extLst>
                  <a:ext uri="{FF2B5EF4-FFF2-40B4-BE49-F238E27FC236}">
                    <a16:creationId xmlns:a16="http://schemas.microsoft.com/office/drawing/2014/main" id="{14E99AFA-88CF-B091-5ED1-FD2922A643BB}"/>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78920" name="Rectangle 72">
                <a:extLst>
                  <a:ext uri="{FF2B5EF4-FFF2-40B4-BE49-F238E27FC236}">
                    <a16:creationId xmlns:a16="http://schemas.microsoft.com/office/drawing/2014/main" id="{3AB6358A-7FC1-E3A4-9188-2823D56547AB}"/>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8921" name="Rectangle 73">
                <a:extLst>
                  <a:ext uri="{FF2B5EF4-FFF2-40B4-BE49-F238E27FC236}">
                    <a16:creationId xmlns:a16="http://schemas.microsoft.com/office/drawing/2014/main" id="{41CCD3A4-2A96-643F-BB00-C1A20A743C2C}"/>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J</a:t>
                </a:r>
              </a:p>
              <a:p>
                <a:pPr algn="ctr"/>
                <a:r>
                  <a:rPr lang="pt-PT" altLang="pt-BR" sz="1000" b="1"/>
                  <a:t>8</a:t>
                </a:r>
              </a:p>
            </p:txBody>
          </p:sp>
        </p:grpSp>
        <p:grpSp>
          <p:nvGrpSpPr>
            <p:cNvPr id="78922" name="Group 74">
              <a:extLst>
                <a:ext uri="{FF2B5EF4-FFF2-40B4-BE49-F238E27FC236}">
                  <a16:creationId xmlns:a16="http://schemas.microsoft.com/office/drawing/2014/main" id="{BE56E70E-958C-BC34-58C0-31F31FA6CA78}"/>
                </a:ext>
              </a:extLst>
            </p:cNvPr>
            <p:cNvGrpSpPr>
              <a:grpSpLocks/>
            </p:cNvGrpSpPr>
            <p:nvPr/>
          </p:nvGrpSpPr>
          <p:grpSpPr bwMode="auto">
            <a:xfrm>
              <a:off x="3832" y="3133"/>
              <a:ext cx="582" cy="235"/>
              <a:chOff x="1720" y="3528"/>
              <a:chExt cx="640" cy="288"/>
            </a:xfrm>
          </p:grpSpPr>
          <p:sp>
            <p:nvSpPr>
              <p:cNvPr id="78923" name="Rectangle 75">
                <a:extLst>
                  <a:ext uri="{FF2B5EF4-FFF2-40B4-BE49-F238E27FC236}">
                    <a16:creationId xmlns:a16="http://schemas.microsoft.com/office/drawing/2014/main" id="{739EA71E-1A70-F471-005A-880448680300}"/>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8924" name="Rectangle 76">
                <a:extLst>
                  <a:ext uri="{FF2B5EF4-FFF2-40B4-BE49-F238E27FC236}">
                    <a16:creationId xmlns:a16="http://schemas.microsoft.com/office/drawing/2014/main" id="{8E4D87EF-2F47-DA97-F14B-490346123B2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37</a:t>
                </a:r>
              </a:p>
            </p:txBody>
          </p:sp>
          <p:sp>
            <p:nvSpPr>
              <p:cNvPr id="78925" name="Rectangle 77">
                <a:extLst>
                  <a:ext uri="{FF2B5EF4-FFF2-40B4-BE49-F238E27FC236}">
                    <a16:creationId xmlns:a16="http://schemas.microsoft.com/office/drawing/2014/main" id="{DFD58165-53AB-A8F1-63AD-422C7851755E}"/>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34</a:t>
                </a:r>
              </a:p>
            </p:txBody>
          </p:sp>
          <p:sp>
            <p:nvSpPr>
              <p:cNvPr id="78926" name="Rectangle 78">
                <a:extLst>
                  <a:ext uri="{FF2B5EF4-FFF2-40B4-BE49-F238E27FC236}">
                    <a16:creationId xmlns:a16="http://schemas.microsoft.com/office/drawing/2014/main" id="{5A97CDEB-CCBC-C027-CB52-C3409C113AC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8927" name="Rectangle 79">
                <a:extLst>
                  <a:ext uri="{FF2B5EF4-FFF2-40B4-BE49-F238E27FC236}">
                    <a16:creationId xmlns:a16="http://schemas.microsoft.com/office/drawing/2014/main" id="{D39F4FD8-824C-A11F-7DF5-DC7ED3DBF46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K</a:t>
                </a:r>
              </a:p>
              <a:p>
                <a:pPr algn="ctr"/>
                <a:r>
                  <a:rPr lang="pt-PT" altLang="pt-BR" sz="1000" b="1"/>
                  <a:t>4</a:t>
                </a:r>
              </a:p>
            </p:txBody>
          </p:sp>
        </p:grpSp>
        <p:grpSp>
          <p:nvGrpSpPr>
            <p:cNvPr id="78928" name="Group 80">
              <a:extLst>
                <a:ext uri="{FF2B5EF4-FFF2-40B4-BE49-F238E27FC236}">
                  <a16:creationId xmlns:a16="http://schemas.microsoft.com/office/drawing/2014/main" id="{09800E2F-1401-0830-4D01-1C5442CBF563}"/>
                </a:ext>
              </a:extLst>
            </p:cNvPr>
            <p:cNvGrpSpPr>
              <a:grpSpLocks/>
            </p:cNvGrpSpPr>
            <p:nvPr/>
          </p:nvGrpSpPr>
          <p:grpSpPr bwMode="auto">
            <a:xfrm>
              <a:off x="2487" y="3250"/>
              <a:ext cx="583" cy="235"/>
              <a:chOff x="1720" y="3528"/>
              <a:chExt cx="640" cy="288"/>
            </a:xfrm>
          </p:grpSpPr>
          <p:sp>
            <p:nvSpPr>
              <p:cNvPr id="78929" name="Rectangle 81">
                <a:extLst>
                  <a:ext uri="{FF2B5EF4-FFF2-40B4-BE49-F238E27FC236}">
                    <a16:creationId xmlns:a16="http://schemas.microsoft.com/office/drawing/2014/main" id="{41D1C2FD-D08D-4310-7E09-5EB2E764EB3B}"/>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8930" name="Rectangle 82">
                <a:extLst>
                  <a:ext uri="{FF2B5EF4-FFF2-40B4-BE49-F238E27FC236}">
                    <a16:creationId xmlns:a16="http://schemas.microsoft.com/office/drawing/2014/main" id="{D49C73EF-9CD4-4D55-E8EA-BA2970A81A0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40</a:t>
                </a:r>
              </a:p>
            </p:txBody>
          </p:sp>
          <p:sp>
            <p:nvSpPr>
              <p:cNvPr id="78931" name="Rectangle 83">
                <a:extLst>
                  <a:ext uri="{FF2B5EF4-FFF2-40B4-BE49-F238E27FC236}">
                    <a16:creationId xmlns:a16="http://schemas.microsoft.com/office/drawing/2014/main" id="{A4A15891-1585-153E-4760-0F42BC03466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42</a:t>
                </a:r>
              </a:p>
            </p:txBody>
          </p:sp>
          <p:sp>
            <p:nvSpPr>
              <p:cNvPr id="78932" name="Rectangle 84">
                <a:extLst>
                  <a:ext uri="{FF2B5EF4-FFF2-40B4-BE49-F238E27FC236}">
                    <a16:creationId xmlns:a16="http://schemas.microsoft.com/office/drawing/2014/main" id="{86FE2DA0-DA9C-E5F0-2F24-C7FDCCCAAF21}"/>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8933" name="Rectangle 85">
                <a:extLst>
                  <a:ext uri="{FF2B5EF4-FFF2-40B4-BE49-F238E27FC236}">
                    <a16:creationId xmlns:a16="http://schemas.microsoft.com/office/drawing/2014/main" id="{7C164A46-EAA0-94EA-29BB-3C020D56C00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M</a:t>
                </a:r>
              </a:p>
              <a:p>
                <a:pPr algn="ctr"/>
                <a:r>
                  <a:rPr lang="pt-PT" altLang="pt-BR" sz="1000" b="1"/>
                  <a:t>2</a:t>
                </a:r>
              </a:p>
            </p:txBody>
          </p:sp>
        </p:grpSp>
        <p:grpSp>
          <p:nvGrpSpPr>
            <p:cNvPr id="78934" name="Group 86">
              <a:extLst>
                <a:ext uri="{FF2B5EF4-FFF2-40B4-BE49-F238E27FC236}">
                  <a16:creationId xmlns:a16="http://schemas.microsoft.com/office/drawing/2014/main" id="{09FDA47C-20C1-6A87-49BE-CEE87596610A}"/>
                </a:ext>
              </a:extLst>
            </p:cNvPr>
            <p:cNvGrpSpPr>
              <a:grpSpLocks/>
            </p:cNvGrpSpPr>
            <p:nvPr/>
          </p:nvGrpSpPr>
          <p:grpSpPr bwMode="auto">
            <a:xfrm>
              <a:off x="4988" y="3133"/>
              <a:ext cx="581" cy="235"/>
              <a:chOff x="1720" y="3528"/>
              <a:chExt cx="640" cy="288"/>
            </a:xfrm>
          </p:grpSpPr>
          <p:sp>
            <p:nvSpPr>
              <p:cNvPr id="78935" name="Rectangle 87">
                <a:extLst>
                  <a:ext uri="{FF2B5EF4-FFF2-40B4-BE49-F238E27FC236}">
                    <a16:creationId xmlns:a16="http://schemas.microsoft.com/office/drawing/2014/main" id="{82B88C5E-4B24-9042-62D9-20EB369D2F33}"/>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8936" name="Rectangle 88">
                <a:extLst>
                  <a:ext uri="{FF2B5EF4-FFF2-40B4-BE49-F238E27FC236}">
                    <a16:creationId xmlns:a16="http://schemas.microsoft.com/office/drawing/2014/main" id="{0BE54558-073B-9A28-BB91-EE4CF59DC4E3}"/>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8937" name="Rectangle 89">
                <a:extLst>
                  <a:ext uri="{FF2B5EF4-FFF2-40B4-BE49-F238E27FC236}">
                    <a16:creationId xmlns:a16="http://schemas.microsoft.com/office/drawing/2014/main" id="{326F5D92-9288-B3E3-4349-37ABBD856CAD}"/>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8938" name="Rectangle 90">
                <a:extLst>
                  <a:ext uri="{FF2B5EF4-FFF2-40B4-BE49-F238E27FC236}">
                    <a16:creationId xmlns:a16="http://schemas.microsoft.com/office/drawing/2014/main" id="{C79D9467-FB5F-4B63-AD2E-DC483B3E315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8939" name="Rectangle 91">
                <a:extLst>
                  <a:ext uri="{FF2B5EF4-FFF2-40B4-BE49-F238E27FC236}">
                    <a16:creationId xmlns:a16="http://schemas.microsoft.com/office/drawing/2014/main" id="{ABA5F6F4-0768-4ECA-4225-6F5411219988}"/>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L</a:t>
                </a:r>
              </a:p>
              <a:p>
                <a:pPr algn="ctr"/>
                <a:r>
                  <a:rPr lang="pt-PT" altLang="pt-BR" sz="1000" b="1"/>
                  <a:t>5</a:t>
                </a:r>
              </a:p>
            </p:txBody>
          </p:sp>
        </p:grpSp>
        <p:grpSp>
          <p:nvGrpSpPr>
            <p:cNvPr id="78940" name="Group 92">
              <a:extLst>
                <a:ext uri="{FF2B5EF4-FFF2-40B4-BE49-F238E27FC236}">
                  <a16:creationId xmlns:a16="http://schemas.microsoft.com/office/drawing/2014/main" id="{9FD9C8D1-F746-CF17-1F64-F6BCD592EFF7}"/>
                </a:ext>
              </a:extLst>
            </p:cNvPr>
            <p:cNvGrpSpPr>
              <a:grpSpLocks/>
            </p:cNvGrpSpPr>
            <p:nvPr/>
          </p:nvGrpSpPr>
          <p:grpSpPr bwMode="auto">
            <a:xfrm>
              <a:off x="4392" y="3549"/>
              <a:ext cx="581" cy="234"/>
              <a:chOff x="1720" y="3528"/>
              <a:chExt cx="640" cy="288"/>
            </a:xfrm>
          </p:grpSpPr>
          <p:sp>
            <p:nvSpPr>
              <p:cNvPr id="78941" name="Rectangle 93">
                <a:extLst>
                  <a:ext uri="{FF2B5EF4-FFF2-40B4-BE49-F238E27FC236}">
                    <a16:creationId xmlns:a16="http://schemas.microsoft.com/office/drawing/2014/main" id="{94A1579F-78F7-823E-A4AB-02D63987C22B}"/>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8942" name="Rectangle 94">
                <a:extLst>
                  <a:ext uri="{FF2B5EF4-FFF2-40B4-BE49-F238E27FC236}">
                    <a16:creationId xmlns:a16="http://schemas.microsoft.com/office/drawing/2014/main" id="{7EE0118C-1520-5865-0956-0B7BDBF8396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8943" name="Rectangle 95">
                <a:extLst>
                  <a:ext uri="{FF2B5EF4-FFF2-40B4-BE49-F238E27FC236}">
                    <a16:creationId xmlns:a16="http://schemas.microsoft.com/office/drawing/2014/main" id="{5395CDE5-F7EE-AAC8-4E21-CC6927E88673}"/>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8944" name="Rectangle 96">
                <a:extLst>
                  <a:ext uri="{FF2B5EF4-FFF2-40B4-BE49-F238E27FC236}">
                    <a16:creationId xmlns:a16="http://schemas.microsoft.com/office/drawing/2014/main" id="{2919218D-CB32-C105-C442-9BF789A324C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8945" name="Rectangle 97">
                <a:extLst>
                  <a:ext uri="{FF2B5EF4-FFF2-40B4-BE49-F238E27FC236}">
                    <a16:creationId xmlns:a16="http://schemas.microsoft.com/office/drawing/2014/main" id="{3F7922A7-C56E-5944-C7DE-43E04431DA4B}"/>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N</a:t>
                </a:r>
              </a:p>
              <a:p>
                <a:pPr algn="ctr"/>
                <a:r>
                  <a:rPr lang="pt-PT" altLang="pt-BR" sz="1000" b="1"/>
                  <a:t>6</a:t>
                </a:r>
              </a:p>
            </p:txBody>
          </p:sp>
        </p:grpSp>
        <p:sp>
          <p:nvSpPr>
            <p:cNvPr id="78946" name="Line 98">
              <a:extLst>
                <a:ext uri="{FF2B5EF4-FFF2-40B4-BE49-F238E27FC236}">
                  <a16:creationId xmlns:a16="http://schemas.microsoft.com/office/drawing/2014/main" id="{C5E7B048-314A-2614-7E22-C9126C57778D}"/>
                </a:ext>
              </a:extLst>
            </p:cNvPr>
            <p:cNvSpPr>
              <a:spLocks noChangeShapeType="1"/>
            </p:cNvSpPr>
            <p:nvPr/>
          </p:nvSpPr>
          <p:spPr bwMode="auto">
            <a:xfrm>
              <a:off x="2766" y="3017"/>
              <a:ext cx="0" cy="24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47" name="Line 99">
              <a:extLst>
                <a:ext uri="{FF2B5EF4-FFF2-40B4-BE49-F238E27FC236}">
                  <a16:creationId xmlns:a16="http://schemas.microsoft.com/office/drawing/2014/main" id="{EC6628E1-AFC8-4515-2F1F-B0424D7726D1}"/>
                </a:ext>
              </a:extLst>
            </p:cNvPr>
            <p:cNvSpPr>
              <a:spLocks noChangeShapeType="1"/>
            </p:cNvSpPr>
            <p:nvPr/>
          </p:nvSpPr>
          <p:spPr bwMode="auto">
            <a:xfrm>
              <a:off x="4682" y="2083"/>
              <a:ext cx="0" cy="578"/>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48" name="Line 100">
              <a:extLst>
                <a:ext uri="{FF2B5EF4-FFF2-40B4-BE49-F238E27FC236}">
                  <a16:creationId xmlns:a16="http://schemas.microsoft.com/office/drawing/2014/main" id="{AE129E58-A60A-321B-CF86-966BA6198D5F}"/>
                </a:ext>
              </a:extLst>
            </p:cNvPr>
            <p:cNvSpPr>
              <a:spLocks noChangeShapeType="1"/>
            </p:cNvSpPr>
            <p:nvPr/>
          </p:nvSpPr>
          <p:spPr bwMode="auto">
            <a:xfrm flipH="1">
              <a:off x="3072" y="2083"/>
              <a:ext cx="374" cy="697"/>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78949" name="Group 101">
              <a:extLst>
                <a:ext uri="{FF2B5EF4-FFF2-40B4-BE49-F238E27FC236}">
                  <a16:creationId xmlns:a16="http://schemas.microsoft.com/office/drawing/2014/main" id="{CC7907B3-C577-39E2-442C-79890C1B0C2F}"/>
                </a:ext>
              </a:extLst>
            </p:cNvPr>
            <p:cNvGrpSpPr>
              <a:grpSpLocks/>
            </p:cNvGrpSpPr>
            <p:nvPr/>
          </p:nvGrpSpPr>
          <p:grpSpPr bwMode="auto">
            <a:xfrm>
              <a:off x="3434" y="3778"/>
              <a:ext cx="581" cy="235"/>
              <a:chOff x="1720" y="3528"/>
              <a:chExt cx="640" cy="288"/>
            </a:xfrm>
          </p:grpSpPr>
          <p:sp>
            <p:nvSpPr>
              <p:cNvPr id="78950" name="Rectangle 102">
                <a:extLst>
                  <a:ext uri="{FF2B5EF4-FFF2-40B4-BE49-F238E27FC236}">
                    <a16:creationId xmlns:a16="http://schemas.microsoft.com/office/drawing/2014/main" id="{C74890AB-132E-5D6B-A22D-3520BC85398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8951" name="Rectangle 103">
                <a:extLst>
                  <a:ext uri="{FF2B5EF4-FFF2-40B4-BE49-F238E27FC236}">
                    <a16:creationId xmlns:a16="http://schemas.microsoft.com/office/drawing/2014/main" id="{7B9A462A-33CE-F486-BDFE-542F727A09C2}"/>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8952" name="Rectangle 104">
                <a:extLst>
                  <a:ext uri="{FF2B5EF4-FFF2-40B4-BE49-F238E27FC236}">
                    <a16:creationId xmlns:a16="http://schemas.microsoft.com/office/drawing/2014/main" id="{42D8A1D3-9D7B-F606-5BA2-C7DADBF4E514}"/>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8953" name="Rectangle 105">
                <a:extLst>
                  <a:ext uri="{FF2B5EF4-FFF2-40B4-BE49-F238E27FC236}">
                    <a16:creationId xmlns:a16="http://schemas.microsoft.com/office/drawing/2014/main" id="{8F9065D6-6A6D-AFF6-33BB-1D675B3C7311}"/>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8954" name="Rectangle 106">
                <a:extLst>
                  <a:ext uri="{FF2B5EF4-FFF2-40B4-BE49-F238E27FC236}">
                    <a16:creationId xmlns:a16="http://schemas.microsoft.com/office/drawing/2014/main" id="{743C63A0-E175-C8BB-DAEA-648C3345957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Fim</a:t>
                </a:r>
              </a:p>
            </p:txBody>
          </p:sp>
        </p:grpSp>
        <p:sp>
          <p:nvSpPr>
            <p:cNvPr id="78955" name="Line 107">
              <a:extLst>
                <a:ext uri="{FF2B5EF4-FFF2-40B4-BE49-F238E27FC236}">
                  <a16:creationId xmlns:a16="http://schemas.microsoft.com/office/drawing/2014/main" id="{9C434AC3-DB86-147E-CA8C-DCD9727E9655}"/>
                </a:ext>
              </a:extLst>
            </p:cNvPr>
            <p:cNvSpPr>
              <a:spLocks noChangeShapeType="1"/>
            </p:cNvSpPr>
            <p:nvPr/>
          </p:nvSpPr>
          <p:spPr bwMode="auto">
            <a:xfrm>
              <a:off x="3072" y="3485"/>
              <a:ext cx="359" cy="296"/>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56" name="Line 108">
              <a:extLst>
                <a:ext uri="{FF2B5EF4-FFF2-40B4-BE49-F238E27FC236}">
                  <a16:creationId xmlns:a16="http://schemas.microsoft.com/office/drawing/2014/main" id="{97CB1CDC-2251-2492-D82A-90CA439040BB}"/>
                </a:ext>
              </a:extLst>
            </p:cNvPr>
            <p:cNvSpPr>
              <a:spLocks noChangeShapeType="1"/>
            </p:cNvSpPr>
            <p:nvPr/>
          </p:nvSpPr>
          <p:spPr bwMode="auto">
            <a:xfrm flipH="1">
              <a:off x="4014" y="3781"/>
              <a:ext cx="375" cy="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57" name="Line 109">
              <a:extLst>
                <a:ext uri="{FF2B5EF4-FFF2-40B4-BE49-F238E27FC236}">
                  <a16:creationId xmlns:a16="http://schemas.microsoft.com/office/drawing/2014/main" id="{3BE7317A-A1D4-AB41-3D3E-F27C60339CCE}"/>
                </a:ext>
              </a:extLst>
            </p:cNvPr>
            <p:cNvSpPr>
              <a:spLocks noChangeShapeType="1"/>
            </p:cNvSpPr>
            <p:nvPr/>
          </p:nvSpPr>
          <p:spPr bwMode="auto">
            <a:xfrm flipH="1">
              <a:off x="4101" y="2899"/>
              <a:ext cx="304" cy="237"/>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58" name="Line 110">
              <a:extLst>
                <a:ext uri="{FF2B5EF4-FFF2-40B4-BE49-F238E27FC236}">
                  <a16:creationId xmlns:a16="http://schemas.microsoft.com/office/drawing/2014/main" id="{B0D7D03E-AF49-E77E-BAF1-D8E449545E6B}"/>
                </a:ext>
              </a:extLst>
            </p:cNvPr>
            <p:cNvSpPr>
              <a:spLocks noChangeShapeType="1"/>
            </p:cNvSpPr>
            <p:nvPr/>
          </p:nvSpPr>
          <p:spPr bwMode="auto">
            <a:xfrm>
              <a:off x="4988" y="2899"/>
              <a:ext cx="271" cy="237"/>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59" name="Line 111">
              <a:extLst>
                <a:ext uri="{FF2B5EF4-FFF2-40B4-BE49-F238E27FC236}">
                  <a16:creationId xmlns:a16="http://schemas.microsoft.com/office/drawing/2014/main" id="{D02FD196-0908-F8DE-0333-38585DE3A5EA}"/>
                </a:ext>
              </a:extLst>
            </p:cNvPr>
            <p:cNvSpPr>
              <a:spLocks noChangeShapeType="1"/>
            </p:cNvSpPr>
            <p:nvPr/>
          </p:nvSpPr>
          <p:spPr bwMode="auto">
            <a:xfrm>
              <a:off x="4116" y="3372"/>
              <a:ext cx="279" cy="185"/>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60" name="Line 112">
              <a:extLst>
                <a:ext uri="{FF2B5EF4-FFF2-40B4-BE49-F238E27FC236}">
                  <a16:creationId xmlns:a16="http://schemas.microsoft.com/office/drawing/2014/main" id="{D012ADF4-2DE2-0153-ACA1-F9059708C473}"/>
                </a:ext>
              </a:extLst>
            </p:cNvPr>
            <p:cNvSpPr>
              <a:spLocks noChangeShapeType="1"/>
            </p:cNvSpPr>
            <p:nvPr/>
          </p:nvSpPr>
          <p:spPr bwMode="auto">
            <a:xfrm flipH="1">
              <a:off x="4964" y="3378"/>
              <a:ext cx="291" cy="173"/>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61" name="Line 113">
              <a:extLst>
                <a:ext uri="{FF2B5EF4-FFF2-40B4-BE49-F238E27FC236}">
                  <a16:creationId xmlns:a16="http://schemas.microsoft.com/office/drawing/2014/main" id="{8BAC8B4D-EE24-614E-EC3C-8E07898B8372}"/>
                </a:ext>
              </a:extLst>
            </p:cNvPr>
            <p:cNvSpPr>
              <a:spLocks noChangeShapeType="1"/>
            </p:cNvSpPr>
            <p:nvPr/>
          </p:nvSpPr>
          <p:spPr bwMode="auto">
            <a:xfrm>
              <a:off x="3718" y="2083"/>
              <a:ext cx="192" cy="111"/>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8962" name="Line 114">
              <a:extLst>
                <a:ext uri="{FF2B5EF4-FFF2-40B4-BE49-F238E27FC236}">
                  <a16:creationId xmlns:a16="http://schemas.microsoft.com/office/drawing/2014/main" id="{107487AB-1F17-9851-B57D-817B5D2022D2}"/>
                </a:ext>
              </a:extLst>
            </p:cNvPr>
            <p:cNvSpPr>
              <a:spLocks noChangeShapeType="1"/>
            </p:cNvSpPr>
            <p:nvPr/>
          </p:nvSpPr>
          <p:spPr bwMode="auto">
            <a:xfrm>
              <a:off x="4202" y="2438"/>
              <a:ext cx="203" cy="231"/>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sp>
        <p:nvSpPr>
          <p:cNvPr id="117" name="Rectangle 2">
            <a:extLst>
              <a:ext uri="{FF2B5EF4-FFF2-40B4-BE49-F238E27FC236}">
                <a16:creationId xmlns:a16="http://schemas.microsoft.com/office/drawing/2014/main" id="{8E76F78B-54B4-F7AD-F37A-BAAA8BACCC93}"/>
              </a:ext>
            </a:extLst>
          </p:cNvPr>
          <p:cNvSpPr>
            <a:spLocks noGrp="1" noChangeArrowheads="1"/>
          </p:cNvSpPr>
          <p:nvPr>
            <p:ph type="title"/>
          </p:nvPr>
        </p:nvSpPr>
        <p:spPr>
          <a:xfrm>
            <a:off x="0" y="0"/>
            <a:ext cx="9144000" cy="812800"/>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B9151C9-21E1-601C-9D7F-62A926EDC1E2}"/>
              </a:ext>
            </a:extLst>
          </p:cNvPr>
          <p:cNvSpPr>
            <a:spLocks noGrp="1" noChangeArrowheads="1"/>
          </p:cNvSpPr>
          <p:nvPr>
            <p:ph type="body" idx="1"/>
          </p:nvPr>
        </p:nvSpPr>
        <p:spPr>
          <a:xfrm>
            <a:off x="116897" y="951780"/>
            <a:ext cx="3100388" cy="646112"/>
          </a:xfrm>
        </p:spPr>
        <p:txBody>
          <a:bodyPr/>
          <a:lstStyle/>
          <a:p>
            <a:pPr lvl="1"/>
            <a:endParaRPr lang="pt-PT" altLang="pt-BR" sz="1000" dirty="0"/>
          </a:p>
          <a:p>
            <a:pPr>
              <a:spcBef>
                <a:spcPct val="35000"/>
              </a:spcBef>
              <a:spcAft>
                <a:spcPct val="35000"/>
              </a:spcAft>
            </a:pPr>
            <a:r>
              <a:rPr lang="pt-PT" altLang="pt-BR" sz="2000" dirty="0">
                <a:solidFill>
                  <a:srgbClr val="000099"/>
                </a:solidFill>
              </a:rPr>
              <a:t>Identificação das Folgas</a:t>
            </a:r>
          </a:p>
          <a:p>
            <a:pPr lvl="1">
              <a:spcBef>
                <a:spcPct val="35000"/>
              </a:spcBef>
              <a:spcAft>
                <a:spcPct val="35000"/>
              </a:spcAft>
            </a:pPr>
            <a:endParaRPr lang="pt-PT" altLang="pt-BR" sz="1600" dirty="0">
              <a:solidFill>
                <a:srgbClr val="000099"/>
              </a:solidFill>
            </a:endParaRPr>
          </a:p>
          <a:p>
            <a:pPr lvl="1">
              <a:spcBef>
                <a:spcPct val="35000"/>
              </a:spcBef>
              <a:spcAft>
                <a:spcPct val="35000"/>
              </a:spcAft>
            </a:pPr>
            <a:endParaRPr lang="pt-PT" altLang="pt-BR" sz="1600" dirty="0">
              <a:solidFill>
                <a:srgbClr val="000099"/>
              </a:solidFill>
            </a:endParaRPr>
          </a:p>
          <a:p>
            <a:pPr lvl="1">
              <a:spcBef>
                <a:spcPct val="35000"/>
              </a:spcBef>
              <a:spcAft>
                <a:spcPct val="35000"/>
              </a:spcAft>
            </a:pPr>
            <a:endParaRPr lang="pt-PT" altLang="pt-BR" sz="1600" dirty="0">
              <a:solidFill>
                <a:srgbClr val="000099"/>
              </a:solidFill>
            </a:endParaRPr>
          </a:p>
        </p:txBody>
      </p:sp>
      <p:grpSp>
        <p:nvGrpSpPr>
          <p:cNvPr id="79986" name="Group 114">
            <a:extLst>
              <a:ext uri="{FF2B5EF4-FFF2-40B4-BE49-F238E27FC236}">
                <a16:creationId xmlns:a16="http://schemas.microsoft.com/office/drawing/2014/main" id="{1FC60F55-1D26-398E-EE1B-F0D2C76613BC}"/>
              </a:ext>
            </a:extLst>
          </p:cNvPr>
          <p:cNvGrpSpPr>
            <a:grpSpLocks/>
          </p:cNvGrpSpPr>
          <p:nvPr/>
        </p:nvGrpSpPr>
        <p:grpSpPr bwMode="auto">
          <a:xfrm>
            <a:off x="701964" y="5297199"/>
            <a:ext cx="1660669" cy="434975"/>
            <a:chOff x="1720" y="3528"/>
            <a:chExt cx="640" cy="288"/>
          </a:xfrm>
        </p:grpSpPr>
        <p:sp>
          <p:nvSpPr>
            <p:cNvPr id="79987" name="Rectangle 115">
              <a:extLst>
                <a:ext uri="{FF2B5EF4-FFF2-40B4-BE49-F238E27FC236}">
                  <a16:creationId xmlns:a16="http://schemas.microsoft.com/office/drawing/2014/main" id="{0482DF77-B37A-03E5-968A-D3CB62AD278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dirty="0"/>
                <a:t>ES</a:t>
              </a:r>
            </a:p>
          </p:txBody>
        </p:sp>
        <p:sp>
          <p:nvSpPr>
            <p:cNvPr id="79988" name="Rectangle 116">
              <a:extLst>
                <a:ext uri="{FF2B5EF4-FFF2-40B4-BE49-F238E27FC236}">
                  <a16:creationId xmlns:a16="http://schemas.microsoft.com/office/drawing/2014/main" id="{F501ED85-626E-98BA-8895-0A0DDD300D60}"/>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EF</a:t>
              </a:r>
            </a:p>
          </p:txBody>
        </p:sp>
        <p:sp>
          <p:nvSpPr>
            <p:cNvPr id="79989" name="Rectangle 117">
              <a:extLst>
                <a:ext uri="{FF2B5EF4-FFF2-40B4-BE49-F238E27FC236}">
                  <a16:creationId xmlns:a16="http://schemas.microsoft.com/office/drawing/2014/main" id="{881E97C8-1FAE-6971-58DC-AF23F71217A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LS</a:t>
              </a:r>
            </a:p>
          </p:txBody>
        </p:sp>
        <p:sp>
          <p:nvSpPr>
            <p:cNvPr id="79990" name="Rectangle 118">
              <a:extLst>
                <a:ext uri="{FF2B5EF4-FFF2-40B4-BE49-F238E27FC236}">
                  <a16:creationId xmlns:a16="http://schemas.microsoft.com/office/drawing/2014/main" id="{933AEF1C-17D6-FEAE-5F7E-0DE112674C70}"/>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LF</a:t>
              </a:r>
            </a:p>
          </p:txBody>
        </p:sp>
        <p:sp>
          <p:nvSpPr>
            <p:cNvPr id="79991" name="Rectangle 119">
              <a:extLst>
                <a:ext uri="{FF2B5EF4-FFF2-40B4-BE49-F238E27FC236}">
                  <a16:creationId xmlns:a16="http://schemas.microsoft.com/office/drawing/2014/main" id="{40F94C0F-CF1F-668F-1708-6D436EE35F27}"/>
                </a:ext>
              </a:extLst>
            </p:cNvPr>
            <p:cNvSpPr>
              <a:spLocks noChangeArrowheads="1"/>
            </p:cNvSpPr>
            <p:nvPr/>
          </p:nvSpPr>
          <p:spPr bwMode="auto">
            <a:xfrm>
              <a:off x="1720" y="3528"/>
              <a:ext cx="253"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dirty="0">
                  <a:solidFill>
                    <a:srgbClr val="FF0000"/>
                  </a:solidFill>
                </a:rPr>
                <a:t>Atividade</a:t>
              </a:r>
            </a:p>
            <a:p>
              <a:pPr algn="ctr"/>
              <a:r>
                <a:rPr lang="pt-PT" altLang="pt-BR" sz="1000" b="1" dirty="0"/>
                <a:t>duração</a:t>
              </a:r>
            </a:p>
          </p:txBody>
        </p:sp>
      </p:grpSp>
      <p:grpSp>
        <p:nvGrpSpPr>
          <p:cNvPr id="80015" name="Group 143">
            <a:extLst>
              <a:ext uri="{FF2B5EF4-FFF2-40B4-BE49-F238E27FC236}">
                <a16:creationId xmlns:a16="http://schemas.microsoft.com/office/drawing/2014/main" id="{0DA10813-7C1E-6601-2680-613BC97B1E17}"/>
              </a:ext>
            </a:extLst>
          </p:cNvPr>
          <p:cNvGrpSpPr>
            <a:grpSpLocks/>
          </p:cNvGrpSpPr>
          <p:nvPr/>
        </p:nvGrpSpPr>
        <p:grpSpPr bwMode="auto">
          <a:xfrm>
            <a:off x="1495859" y="1837893"/>
            <a:ext cx="7458075" cy="4373562"/>
            <a:chOff x="919" y="1373"/>
            <a:chExt cx="4698" cy="2755"/>
          </a:xfrm>
        </p:grpSpPr>
        <p:sp>
          <p:nvSpPr>
            <p:cNvPr id="80003" name="Line 131">
              <a:extLst>
                <a:ext uri="{FF2B5EF4-FFF2-40B4-BE49-F238E27FC236}">
                  <a16:creationId xmlns:a16="http://schemas.microsoft.com/office/drawing/2014/main" id="{6E1A4913-3355-4458-030F-577CB118E76B}"/>
                </a:ext>
              </a:extLst>
            </p:cNvPr>
            <p:cNvSpPr>
              <a:spLocks noChangeShapeType="1"/>
            </p:cNvSpPr>
            <p:nvPr/>
          </p:nvSpPr>
          <p:spPr bwMode="auto">
            <a:xfrm>
              <a:off x="4230" y="2467"/>
              <a:ext cx="222" cy="19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80002" name="Line 130">
              <a:extLst>
                <a:ext uri="{FF2B5EF4-FFF2-40B4-BE49-F238E27FC236}">
                  <a16:creationId xmlns:a16="http://schemas.microsoft.com/office/drawing/2014/main" id="{D434BBD4-E2DA-D7D0-9331-6ABD00257203}"/>
                </a:ext>
              </a:extLst>
            </p:cNvPr>
            <p:cNvSpPr>
              <a:spLocks noChangeShapeType="1"/>
            </p:cNvSpPr>
            <p:nvPr/>
          </p:nvSpPr>
          <p:spPr bwMode="auto">
            <a:xfrm>
              <a:off x="3768" y="2082"/>
              <a:ext cx="192" cy="1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79876" name="Rectangle 4">
              <a:extLst>
                <a:ext uri="{FF2B5EF4-FFF2-40B4-BE49-F238E27FC236}">
                  <a16:creationId xmlns:a16="http://schemas.microsoft.com/office/drawing/2014/main" id="{BCC3C22D-9AA4-FE6A-C164-56AF7D690B26}"/>
                </a:ext>
              </a:extLst>
            </p:cNvPr>
            <p:cNvSpPr>
              <a:spLocks noChangeArrowheads="1"/>
            </p:cNvSpPr>
            <p:nvPr/>
          </p:nvSpPr>
          <p:spPr bwMode="auto">
            <a:xfrm>
              <a:off x="919" y="1373"/>
              <a:ext cx="272" cy="235"/>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dirty="0"/>
                <a:t>Início</a:t>
              </a:r>
            </a:p>
          </p:txBody>
        </p:sp>
        <p:grpSp>
          <p:nvGrpSpPr>
            <p:cNvPr id="79877" name="Group 5">
              <a:extLst>
                <a:ext uri="{FF2B5EF4-FFF2-40B4-BE49-F238E27FC236}">
                  <a16:creationId xmlns:a16="http://schemas.microsoft.com/office/drawing/2014/main" id="{C267D13D-12E0-CB0E-BE48-EF0687E82B6B}"/>
                </a:ext>
              </a:extLst>
            </p:cNvPr>
            <p:cNvGrpSpPr>
              <a:grpSpLocks/>
            </p:cNvGrpSpPr>
            <p:nvPr/>
          </p:nvGrpSpPr>
          <p:grpSpPr bwMode="auto">
            <a:xfrm>
              <a:off x="1577" y="1375"/>
              <a:ext cx="581" cy="234"/>
              <a:chOff x="1720" y="3528"/>
              <a:chExt cx="640" cy="288"/>
            </a:xfrm>
          </p:grpSpPr>
          <p:sp>
            <p:nvSpPr>
              <p:cNvPr id="79878" name="Rectangle 6">
                <a:extLst>
                  <a:ext uri="{FF2B5EF4-FFF2-40B4-BE49-F238E27FC236}">
                    <a16:creationId xmlns:a16="http://schemas.microsoft.com/office/drawing/2014/main" id="{22079C9A-9504-3183-7F78-AB81AE2C9680}"/>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0</a:t>
                </a:r>
              </a:p>
            </p:txBody>
          </p:sp>
          <p:sp>
            <p:nvSpPr>
              <p:cNvPr id="79879" name="Rectangle 7">
                <a:extLst>
                  <a:ext uri="{FF2B5EF4-FFF2-40B4-BE49-F238E27FC236}">
                    <a16:creationId xmlns:a16="http://schemas.microsoft.com/office/drawing/2014/main" id="{221610F6-EDDA-159F-A6BF-240F895411E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a:t>
                </a:r>
              </a:p>
            </p:txBody>
          </p:sp>
          <p:sp>
            <p:nvSpPr>
              <p:cNvPr id="79880" name="Rectangle 8">
                <a:extLst>
                  <a:ext uri="{FF2B5EF4-FFF2-40B4-BE49-F238E27FC236}">
                    <a16:creationId xmlns:a16="http://schemas.microsoft.com/office/drawing/2014/main" id="{818C79EC-42BF-5DA9-8327-1D2CBB0747BA}"/>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0</a:t>
                </a:r>
              </a:p>
            </p:txBody>
          </p:sp>
          <p:sp>
            <p:nvSpPr>
              <p:cNvPr id="79881" name="Rectangle 9">
                <a:extLst>
                  <a:ext uri="{FF2B5EF4-FFF2-40B4-BE49-F238E27FC236}">
                    <a16:creationId xmlns:a16="http://schemas.microsoft.com/office/drawing/2014/main" id="{6DBC0413-B158-13BD-6B68-8552ABD898E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a:t>
                </a:r>
              </a:p>
            </p:txBody>
          </p:sp>
          <p:sp>
            <p:nvSpPr>
              <p:cNvPr id="79882" name="Rectangle 10">
                <a:extLst>
                  <a:ext uri="{FF2B5EF4-FFF2-40B4-BE49-F238E27FC236}">
                    <a16:creationId xmlns:a16="http://schemas.microsoft.com/office/drawing/2014/main" id="{47368508-AD08-3D3E-FD7E-0F5B241AE40D}"/>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A</a:t>
                </a:r>
              </a:p>
              <a:p>
                <a:pPr algn="ctr"/>
                <a:r>
                  <a:rPr lang="pt-PT" altLang="pt-BR" sz="1000" b="1"/>
                  <a:t>2</a:t>
                </a:r>
              </a:p>
            </p:txBody>
          </p:sp>
        </p:grpSp>
        <p:grpSp>
          <p:nvGrpSpPr>
            <p:cNvPr id="79883" name="Group 11">
              <a:extLst>
                <a:ext uri="{FF2B5EF4-FFF2-40B4-BE49-F238E27FC236}">
                  <a16:creationId xmlns:a16="http://schemas.microsoft.com/office/drawing/2014/main" id="{48444BBE-C656-71C8-26FD-31B3D259CF96}"/>
                </a:ext>
              </a:extLst>
            </p:cNvPr>
            <p:cNvGrpSpPr>
              <a:grpSpLocks/>
            </p:cNvGrpSpPr>
            <p:nvPr/>
          </p:nvGrpSpPr>
          <p:grpSpPr bwMode="auto">
            <a:xfrm>
              <a:off x="2535" y="1844"/>
              <a:ext cx="583" cy="235"/>
              <a:chOff x="1720" y="3528"/>
              <a:chExt cx="640" cy="288"/>
            </a:xfrm>
          </p:grpSpPr>
          <p:sp>
            <p:nvSpPr>
              <p:cNvPr id="79884" name="Rectangle 12">
                <a:extLst>
                  <a:ext uri="{FF2B5EF4-FFF2-40B4-BE49-F238E27FC236}">
                    <a16:creationId xmlns:a16="http://schemas.microsoft.com/office/drawing/2014/main" id="{9469A559-0798-0D45-87FD-35FE98F6A1F4}"/>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9885" name="Rectangle 13">
                <a:extLst>
                  <a:ext uri="{FF2B5EF4-FFF2-40B4-BE49-F238E27FC236}">
                    <a16:creationId xmlns:a16="http://schemas.microsoft.com/office/drawing/2014/main" id="{19E3F14D-D539-B8B7-0DA3-702FEC5A9F9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22</a:t>
                </a:r>
              </a:p>
            </p:txBody>
          </p:sp>
          <p:sp>
            <p:nvSpPr>
              <p:cNvPr id="79886" name="Rectangle 14">
                <a:extLst>
                  <a:ext uri="{FF2B5EF4-FFF2-40B4-BE49-F238E27FC236}">
                    <a16:creationId xmlns:a16="http://schemas.microsoft.com/office/drawing/2014/main" id="{AE1F0C8E-EF1F-FAAF-72EC-80A6EC5BAA03}"/>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79887" name="Rectangle 15">
                <a:extLst>
                  <a:ext uri="{FF2B5EF4-FFF2-40B4-BE49-F238E27FC236}">
                    <a16:creationId xmlns:a16="http://schemas.microsoft.com/office/drawing/2014/main" id="{0F275034-C498-9108-8181-C2654D98F0DC}"/>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26</a:t>
                </a:r>
              </a:p>
            </p:txBody>
          </p:sp>
          <p:sp>
            <p:nvSpPr>
              <p:cNvPr id="79888" name="Rectangle 16">
                <a:extLst>
                  <a:ext uri="{FF2B5EF4-FFF2-40B4-BE49-F238E27FC236}">
                    <a16:creationId xmlns:a16="http://schemas.microsoft.com/office/drawing/2014/main" id="{C7741855-E6A8-91FF-F02B-5B54B211B220}"/>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D</a:t>
                </a:r>
              </a:p>
              <a:p>
                <a:pPr algn="ctr"/>
                <a:r>
                  <a:rPr lang="pt-PT" altLang="pt-BR" sz="1000" b="1"/>
                  <a:t>6</a:t>
                </a:r>
              </a:p>
            </p:txBody>
          </p:sp>
        </p:grpSp>
        <p:grpSp>
          <p:nvGrpSpPr>
            <p:cNvPr id="79889" name="Group 17">
              <a:extLst>
                <a:ext uri="{FF2B5EF4-FFF2-40B4-BE49-F238E27FC236}">
                  <a16:creationId xmlns:a16="http://schemas.microsoft.com/office/drawing/2014/main" id="{0D98B441-E53D-972A-C85A-3218F4C4576F}"/>
                </a:ext>
              </a:extLst>
            </p:cNvPr>
            <p:cNvGrpSpPr>
              <a:grpSpLocks/>
            </p:cNvGrpSpPr>
            <p:nvPr/>
          </p:nvGrpSpPr>
          <p:grpSpPr bwMode="auto">
            <a:xfrm>
              <a:off x="2535" y="1375"/>
              <a:ext cx="583" cy="234"/>
              <a:chOff x="1720" y="3528"/>
              <a:chExt cx="640" cy="288"/>
            </a:xfrm>
          </p:grpSpPr>
          <p:sp>
            <p:nvSpPr>
              <p:cNvPr id="79890" name="Rectangle 18">
                <a:extLst>
                  <a:ext uri="{FF2B5EF4-FFF2-40B4-BE49-F238E27FC236}">
                    <a16:creationId xmlns:a16="http://schemas.microsoft.com/office/drawing/2014/main" id="{8A65593D-9AA7-922C-5FAB-B0BF42DA49A7}"/>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a:t>
                </a:r>
              </a:p>
            </p:txBody>
          </p:sp>
          <p:sp>
            <p:nvSpPr>
              <p:cNvPr id="79891" name="Rectangle 19">
                <a:extLst>
                  <a:ext uri="{FF2B5EF4-FFF2-40B4-BE49-F238E27FC236}">
                    <a16:creationId xmlns:a16="http://schemas.microsoft.com/office/drawing/2014/main" id="{511A4569-82A5-2C77-A3A9-8531E15DA334}"/>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6</a:t>
                </a:r>
              </a:p>
            </p:txBody>
          </p:sp>
          <p:sp>
            <p:nvSpPr>
              <p:cNvPr id="79892" name="Rectangle 20">
                <a:extLst>
                  <a:ext uri="{FF2B5EF4-FFF2-40B4-BE49-F238E27FC236}">
                    <a16:creationId xmlns:a16="http://schemas.microsoft.com/office/drawing/2014/main" id="{C1B0DC92-A816-6F7E-F509-E42293F19D3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a:t>
                </a:r>
              </a:p>
            </p:txBody>
          </p:sp>
          <p:sp>
            <p:nvSpPr>
              <p:cNvPr id="79893" name="Rectangle 21">
                <a:extLst>
                  <a:ext uri="{FF2B5EF4-FFF2-40B4-BE49-F238E27FC236}">
                    <a16:creationId xmlns:a16="http://schemas.microsoft.com/office/drawing/2014/main" id="{86F1D59C-8B1E-81F6-C2E4-657B31BA179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6</a:t>
                </a:r>
              </a:p>
            </p:txBody>
          </p:sp>
          <p:sp>
            <p:nvSpPr>
              <p:cNvPr id="79894" name="Rectangle 22">
                <a:extLst>
                  <a:ext uri="{FF2B5EF4-FFF2-40B4-BE49-F238E27FC236}">
                    <a16:creationId xmlns:a16="http://schemas.microsoft.com/office/drawing/2014/main" id="{39E5105A-2620-F70B-D0E6-F5E65D3BD8FB}"/>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B</a:t>
                </a:r>
              </a:p>
              <a:p>
                <a:pPr algn="ctr"/>
                <a:r>
                  <a:rPr lang="pt-PT" altLang="pt-BR" sz="1000" b="1"/>
                  <a:t>4</a:t>
                </a:r>
              </a:p>
            </p:txBody>
          </p:sp>
        </p:grpSp>
        <p:grpSp>
          <p:nvGrpSpPr>
            <p:cNvPr id="79895" name="Group 23">
              <a:extLst>
                <a:ext uri="{FF2B5EF4-FFF2-40B4-BE49-F238E27FC236}">
                  <a16:creationId xmlns:a16="http://schemas.microsoft.com/office/drawing/2014/main" id="{09E88E7A-0278-FC42-7C62-647EF90ED86E}"/>
                </a:ext>
              </a:extLst>
            </p:cNvPr>
            <p:cNvGrpSpPr>
              <a:grpSpLocks/>
            </p:cNvGrpSpPr>
            <p:nvPr/>
          </p:nvGrpSpPr>
          <p:grpSpPr bwMode="auto">
            <a:xfrm>
              <a:off x="3494" y="1375"/>
              <a:ext cx="583" cy="234"/>
              <a:chOff x="1720" y="3528"/>
              <a:chExt cx="640" cy="288"/>
            </a:xfrm>
          </p:grpSpPr>
          <p:sp>
            <p:nvSpPr>
              <p:cNvPr id="79896" name="Rectangle 24">
                <a:extLst>
                  <a:ext uri="{FF2B5EF4-FFF2-40B4-BE49-F238E27FC236}">
                    <a16:creationId xmlns:a16="http://schemas.microsoft.com/office/drawing/2014/main" id="{2E1FAE54-38F2-3056-B52C-56CA1CC4F1B6}"/>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6</a:t>
                </a:r>
              </a:p>
            </p:txBody>
          </p:sp>
          <p:sp>
            <p:nvSpPr>
              <p:cNvPr id="79897" name="Rectangle 25">
                <a:extLst>
                  <a:ext uri="{FF2B5EF4-FFF2-40B4-BE49-F238E27FC236}">
                    <a16:creationId xmlns:a16="http://schemas.microsoft.com/office/drawing/2014/main" id="{8848B214-3BB9-21A3-E7EB-0D0BFB210082}"/>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9898" name="Rectangle 26">
                <a:extLst>
                  <a:ext uri="{FF2B5EF4-FFF2-40B4-BE49-F238E27FC236}">
                    <a16:creationId xmlns:a16="http://schemas.microsoft.com/office/drawing/2014/main" id="{114B123A-FEFA-D3F0-64F3-55BFBE3DF840}"/>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6</a:t>
                </a:r>
              </a:p>
            </p:txBody>
          </p:sp>
          <p:sp>
            <p:nvSpPr>
              <p:cNvPr id="79899" name="Rectangle 27">
                <a:extLst>
                  <a:ext uri="{FF2B5EF4-FFF2-40B4-BE49-F238E27FC236}">
                    <a16:creationId xmlns:a16="http://schemas.microsoft.com/office/drawing/2014/main" id="{172CC567-24A1-57B7-A331-499E492741BA}"/>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9900" name="Rectangle 28">
                <a:extLst>
                  <a:ext uri="{FF2B5EF4-FFF2-40B4-BE49-F238E27FC236}">
                    <a16:creationId xmlns:a16="http://schemas.microsoft.com/office/drawing/2014/main" id="{D636FB02-BC4C-85B6-0FE0-14D9360AD84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C</a:t>
                </a:r>
              </a:p>
              <a:p>
                <a:pPr algn="ctr"/>
                <a:r>
                  <a:rPr lang="pt-PT" altLang="pt-BR" sz="1000" b="1"/>
                  <a:t>10</a:t>
                </a:r>
              </a:p>
            </p:txBody>
          </p:sp>
        </p:grpSp>
        <p:sp>
          <p:nvSpPr>
            <p:cNvPr id="79901" name="Line 29">
              <a:extLst>
                <a:ext uri="{FF2B5EF4-FFF2-40B4-BE49-F238E27FC236}">
                  <a16:creationId xmlns:a16="http://schemas.microsoft.com/office/drawing/2014/main" id="{7AC58E01-B748-015F-1528-AE964699AA17}"/>
                </a:ext>
              </a:extLst>
            </p:cNvPr>
            <p:cNvSpPr>
              <a:spLocks noChangeShapeType="1"/>
            </p:cNvSpPr>
            <p:nvPr/>
          </p:nvSpPr>
          <p:spPr bwMode="auto">
            <a:xfrm>
              <a:off x="1201" y="1492"/>
              <a:ext cx="370" cy="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02" name="Line 30">
              <a:extLst>
                <a:ext uri="{FF2B5EF4-FFF2-40B4-BE49-F238E27FC236}">
                  <a16:creationId xmlns:a16="http://schemas.microsoft.com/office/drawing/2014/main" id="{68EE27D5-F267-224E-A59E-6C2E2E29262D}"/>
                </a:ext>
              </a:extLst>
            </p:cNvPr>
            <p:cNvSpPr>
              <a:spLocks noChangeShapeType="1"/>
            </p:cNvSpPr>
            <p:nvPr/>
          </p:nvSpPr>
          <p:spPr bwMode="auto">
            <a:xfrm>
              <a:off x="2160" y="1492"/>
              <a:ext cx="370" cy="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03" name="Line 31">
              <a:extLst>
                <a:ext uri="{FF2B5EF4-FFF2-40B4-BE49-F238E27FC236}">
                  <a16:creationId xmlns:a16="http://schemas.microsoft.com/office/drawing/2014/main" id="{89A8699B-5EF7-85FD-DE1F-86825AF21227}"/>
                </a:ext>
              </a:extLst>
            </p:cNvPr>
            <p:cNvSpPr>
              <a:spLocks noChangeShapeType="1"/>
            </p:cNvSpPr>
            <p:nvPr/>
          </p:nvSpPr>
          <p:spPr bwMode="auto">
            <a:xfrm>
              <a:off x="3120" y="1492"/>
              <a:ext cx="370" cy="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79904" name="Group 32">
              <a:extLst>
                <a:ext uri="{FF2B5EF4-FFF2-40B4-BE49-F238E27FC236}">
                  <a16:creationId xmlns:a16="http://schemas.microsoft.com/office/drawing/2014/main" id="{E6977A49-28EF-0A3A-79DB-01868AA62E78}"/>
                </a:ext>
              </a:extLst>
            </p:cNvPr>
            <p:cNvGrpSpPr>
              <a:grpSpLocks/>
            </p:cNvGrpSpPr>
            <p:nvPr/>
          </p:nvGrpSpPr>
          <p:grpSpPr bwMode="auto">
            <a:xfrm>
              <a:off x="4454" y="1844"/>
              <a:ext cx="582" cy="235"/>
              <a:chOff x="1720" y="3528"/>
              <a:chExt cx="640" cy="288"/>
            </a:xfrm>
          </p:grpSpPr>
          <p:sp>
            <p:nvSpPr>
              <p:cNvPr id="79905" name="Rectangle 33">
                <a:extLst>
                  <a:ext uri="{FF2B5EF4-FFF2-40B4-BE49-F238E27FC236}">
                    <a16:creationId xmlns:a16="http://schemas.microsoft.com/office/drawing/2014/main" id="{50F88604-735A-3669-EE1E-CEEF3D3AADE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9906" name="Rectangle 34">
                <a:extLst>
                  <a:ext uri="{FF2B5EF4-FFF2-40B4-BE49-F238E27FC236}">
                    <a16:creationId xmlns:a16="http://schemas.microsoft.com/office/drawing/2014/main" id="{386939E5-F2B0-3B47-72A8-99C1C0848937}"/>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23</a:t>
                </a:r>
              </a:p>
            </p:txBody>
          </p:sp>
          <p:sp>
            <p:nvSpPr>
              <p:cNvPr id="79907" name="Rectangle 35">
                <a:extLst>
                  <a:ext uri="{FF2B5EF4-FFF2-40B4-BE49-F238E27FC236}">
                    <a16:creationId xmlns:a16="http://schemas.microsoft.com/office/drawing/2014/main" id="{1358488D-EB88-16BE-069E-F047A2ADEFE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18</a:t>
                </a:r>
              </a:p>
            </p:txBody>
          </p:sp>
          <p:sp>
            <p:nvSpPr>
              <p:cNvPr id="79908" name="Rectangle 36">
                <a:extLst>
                  <a:ext uri="{FF2B5EF4-FFF2-40B4-BE49-F238E27FC236}">
                    <a16:creationId xmlns:a16="http://schemas.microsoft.com/office/drawing/2014/main" id="{59F7A876-AAA6-CF3D-F83E-3706F21ABF10}"/>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79909" name="Rectangle 37">
                <a:extLst>
                  <a:ext uri="{FF2B5EF4-FFF2-40B4-BE49-F238E27FC236}">
                    <a16:creationId xmlns:a16="http://schemas.microsoft.com/office/drawing/2014/main" id="{F71443E8-ABCB-03B6-E518-4875E8DD5A73}"/>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I</a:t>
                </a:r>
              </a:p>
              <a:p>
                <a:pPr algn="ctr"/>
                <a:r>
                  <a:rPr lang="pt-PT" altLang="pt-BR" sz="1000" b="1"/>
                  <a:t>7</a:t>
                </a:r>
              </a:p>
            </p:txBody>
          </p:sp>
        </p:grpSp>
        <p:grpSp>
          <p:nvGrpSpPr>
            <p:cNvPr id="79910" name="Group 38">
              <a:extLst>
                <a:ext uri="{FF2B5EF4-FFF2-40B4-BE49-F238E27FC236}">
                  <a16:creationId xmlns:a16="http://schemas.microsoft.com/office/drawing/2014/main" id="{7E4B1F30-B280-06A3-46F6-E47563772CFD}"/>
                </a:ext>
              </a:extLst>
            </p:cNvPr>
            <p:cNvGrpSpPr>
              <a:grpSpLocks/>
            </p:cNvGrpSpPr>
            <p:nvPr/>
          </p:nvGrpSpPr>
          <p:grpSpPr bwMode="auto">
            <a:xfrm>
              <a:off x="3494" y="1844"/>
              <a:ext cx="583" cy="235"/>
              <a:chOff x="1720" y="3528"/>
              <a:chExt cx="640" cy="288"/>
            </a:xfrm>
          </p:grpSpPr>
          <p:sp>
            <p:nvSpPr>
              <p:cNvPr id="79911" name="Rectangle 39">
                <a:extLst>
                  <a:ext uri="{FF2B5EF4-FFF2-40B4-BE49-F238E27FC236}">
                    <a16:creationId xmlns:a16="http://schemas.microsoft.com/office/drawing/2014/main" id="{A555C9CF-E1D7-20C5-2BB6-23CC69D6EC8A}"/>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9912" name="Rectangle 40">
                <a:extLst>
                  <a:ext uri="{FF2B5EF4-FFF2-40B4-BE49-F238E27FC236}">
                    <a16:creationId xmlns:a16="http://schemas.microsoft.com/office/drawing/2014/main" id="{35E5CD8D-0134-9716-25A7-AA319189377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79913" name="Rectangle 41">
                <a:extLst>
                  <a:ext uri="{FF2B5EF4-FFF2-40B4-BE49-F238E27FC236}">
                    <a16:creationId xmlns:a16="http://schemas.microsoft.com/office/drawing/2014/main" id="{70470662-1FD1-9AE6-2967-E31497BD3777}"/>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16</a:t>
                </a:r>
              </a:p>
            </p:txBody>
          </p:sp>
          <p:sp>
            <p:nvSpPr>
              <p:cNvPr id="79914" name="Rectangle 42">
                <a:extLst>
                  <a:ext uri="{FF2B5EF4-FFF2-40B4-BE49-F238E27FC236}">
                    <a16:creationId xmlns:a16="http://schemas.microsoft.com/office/drawing/2014/main" id="{9A9ED65C-0F98-0FAB-32A6-D40870A7E93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79915" name="Rectangle 43">
                <a:extLst>
                  <a:ext uri="{FF2B5EF4-FFF2-40B4-BE49-F238E27FC236}">
                    <a16:creationId xmlns:a16="http://schemas.microsoft.com/office/drawing/2014/main" id="{D400B637-C227-46E8-AB5D-046842879E2B}"/>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E</a:t>
                </a:r>
              </a:p>
              <a:p>
                <a:pPr algn="ctr"/>
                <a:r>
                  <a:rPr lang="pt-PT" altLang="pt-BR" sz="1000" b="1"/>
                  <a:t>4</a:t>
                </a:r>
              </a:p>
            </p:txBody>
          </p:sp>
        </p:grpSp>
        <p:grpSp>
          <p:nvGrpSpPr>
            <p:cNvPr id="79916" name="Group 44">
              <a:extLst>
                <a:ext uri="{FF2B5EF4-FFF2-40B4-BE49-F238E27FC236}">
                  <a16:creationId xmlns:a16="http://schemas.microsoft.com/office/drawing/2014/main" id="{354D1B02-4177-9989-85F4-A3E946824370}"/>
                </a:ext>
              </a:extLst>
            </p:cNvPr>
            <p:cNvGrpSpPr>
              <a:grpSpLocks/>
            </p:cNvGrpSpPr>
            <p:nvPr/>
          </p:nvGrpSpPr>
          <p:grpSpPr bwMode="auto">
            <a:xfrm>
              <a:off x="2535" y="2312"/>
              <a:ext cx="583" cy="235"/>
              <a:chOff x="1720" y="3528"/>
              <a:chExt cx="640" cy="288"/>
            </a:xfrm>
          </p:grpSpPr>
          <p:sp>
            <p:nvSpPr>
              <p:cNvPr id="79917" name="Rectangle 45">
                <a:extLst>
                  <a:ext uri="{FF2B5EF4-FFF2-40B4-BE49-F238E27FC236}">
                    <a16:creationId xmlns:a16="http://schemas.microsoft.com/office/drawing/2014/main" id="{2A1F0B01-66CB-4AA9-40E3-221BA88C2AFE}"/>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22</a:t>
                </a:r>
              </a:p>
            </p:txBody>
          </p:sp>
          <p:sp>
            <p:nvSpPr>
              <p:cNvPr id="79918" name="Rectangle 46">
                <a:extLst>
                  <a:ext uri="{FF2B5EF4-FFF2-40B4-BE49-F238E27FC236}">
                    <a16:creationId xmlns:a16="http://schemas.microsoft.com/office/drawing/2014/main" id="{5BE23227-880E-ECA7-F7A4-8A2E3E8CD886}"/>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29</a:t>
                </a:r>
              </a:p>
            </p:txBody>
          </p:sp>
          <p:sp>
            <p:nvSpPr>
              <p:cNvPr id="79919" name="Rectangle 47">
                <a:extLst>
                  <a:ext uri="{FF2B5EF4-FFF2-40B4-BE49-F238E27FC236}">
                    <a16:creationId xmlns:a16="http://schemas.microsoft.com/office/drawing/2014/main" id="{884877C6-207E-7DC9-8D04-943D8E7F4E0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26</a:t>
                </a:r>
              </a:p>
            </p:txBody>
          </p:sp>
          <p:sp>
            <p:nvSpPr>
              <p:cNvPr id="79920" name="Rectangle 48">
                <a:extLst>
                  <a:ext uri="{FF2B5EF4-FFF2-40B4-BE49-F238E27FC236}">
                    <a16:creationId xmlns:a16="http://schemas.microsoft.com/office/drawing/2014/main" id="{563D1C71-F36D-5E41-F630-A7E37DEA2D2B}"/>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9921" name="Rectangle 49">
                <a:extLst>
                  <a:ext uri="{FF2B5EF4-FFF2-40B4-BE49-F238E27FC236}">
                    <a16:creationId xmlns:a16="http://schemas.microsoft.com/office/drawing/2014/main" id="{B2D7D9A2-632F-CC19-5968-547C9A776929}"/>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G</a:t>
                </a:r>
              </a:p>
              <a:p>
                <a:pPr algn="ctr"/>
                <a:r>
                  <a:rPr lang="pt-PT" altLang="pt-BR" sz="1000" b="1"/>
                  <a:t>7</a:t>
                </a:r>
              </a:p>
            </p:txBody>
          </p:sp>
        </p:grpSp>
        <p:sp>
          <p:nvSpPr>
            <p:cNvPr id="79922" name="Line 50">
              <a:extLst>
                <a:ext uri="{FF2B5EF4-FFF2-40B4-BE49-F238E27FC236}">
                  <a16:creationId xmlns:a16="http://schemas.microsoft.com/office/drawing/2014/main" id="{C8BDA910-8DF3-765A-081E-4DF5814DDF12}"/>
                </a:ext>
              </a:extLst>
            </p:cNvPr>
            <p:cNvSpPr>
              <a:spLocks noChangeShapeType="1"/>
            </p:cNvSpPr>
            <p:nvPr/>
          </p:nvSpPr>
          <p:spPr bwMode="auto">
            <a:xfrm flipH="1">
              <a:off x="3120" y="1608"/>
              <a:ext cx="376" cy="235"/>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23" name="Line 51">
              <a:extLst>
                <a:ext uri="{FF2B5EF4-FFF2-40B4-BE49-F238E27FC236}">
                  <a16:creationId xmlns:a16="http://schemas.microsoft.com/office/drawing/2014/main" id="{F89E0387-ADAD-707C-EEC8-AA06029CD459}"/>
                </a:ext>
              </a:extLst>
            </p:cNvPr>
            <p:cNvSpPr>
              <a:spLocks noChangeShapeType="1"/>
            </p:cNvSpPr>
            <p:nvPr/>
          </p:nvSpPr>
          <p:spPr bwMode="auto">
            <a:xfrm>
              <a:off x="4079" y="1608"/>
              <a:ext cx="378" cy="235"/>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24" name="Line 52">
              <a:extLst>
                <a:ext uri="{FF2B5EF4-FFF2-40B4-BE49-F238E27FC236}">
                  <a16:creationId xmlns:a16="http://schemas.microsoft.com/office/drawing/2014/main" id="{7FFEEC57-47D1-15BB-350E-77585742B944}"/>
                </a:ext>
              </a:extLst>
            </p:cNvPr>
            <p:cNvSpPr>
              <a:spLocks noChangeShapeType="1"/>
            </p:cNvSpPr>
            <p:nvPr/>
          </p:nvSpPr>
          <p:spPr bwMode="auto">
            <a:xfrm>
              <a:off x="3773" y="1608"/>
              <a:ext cx="1" cy="22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79925" name="Group 53">
              <a:extLst>
                <a:ext uri="{FF2B5EF4-FFF2-40B4-BE49-F238E27FC236}">
                  <a16:creationId xmlns:a16="http://schemas.microsoft.com/office/drawing/2014/main" id="{6D2C6658-FAD7-22FF-7887-C24401A118D3}"/>
                </a:ext>
              </a:extLst>
            </p:cNvPr>
            <p:cNvGrpSpPr>
              <a:grpSpLocks/>
            </p:cNvGrpSpPr>
            <p:nvPr/>
          </p:nvGrpSpPr>
          <p:grpSpPr bwMode="auto">
            <a:xfrm>
              <a:off x="3960" y="2231"/>
              <a:ext cx="581" cy="236"/>
              <a:chOff x="1720" y="3528"/>
              <a:chExt cx="640" cy="288"/>
            </a:xfrm>
          </p:grpSpPr>
          <p:sp>
            <p:nvSpPr>
              <p:cNvPr id="79926" name="Rectangle 54">
                <a:extLst>
                  <a:ext uri="{FF2B5EF4-FFF2-40B4-BE49-F238E27FC236}">
                    <a16:creationId xmlns:a16="http://schemas.microsoft.com/office/drawing/2014/main" id="{7DAF1DBD-5247-1617-D53C-C1448C80416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79927" name="Rectangle 55">
                <a:extLst>
                  <a:ext uri="{FF2B5EF4-FFF2-40B4-BE49-F238E27FC236}">
                    <a16:creationId xmlns:a16="http://schemas.microsoft.com/office/drawing/2014/main" id="{163479E1-34C6-1496-4C83-7FC296AE8D5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79928" name="Rectangle 56">
                <a:extLst>
                  <a:ext uri="{FF2B5EF4-FFF2-40B4-BE49-F238E27FC236}">
                    <a16:creationId xmlns:a16="http://schemas.microsoft.com/office/drawing/2014/main" id="{58816DB5-8DC4-DD11-7D8A-4C12F72D8CC9}"/>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20</a:t>
                </a:r>
              </a:p>
            </p:txBody>
          </p:sp>
          <p:sp>
            <p:nvSpPr>
              <p:cNvPr id="79929" name="Rectangle 57">
                <a:extLst>
                  <a:ext uri="{FF2B5EF4-FFF2-40B4-BE49-F238E27FC236}">
                    <a16:creationId xmlns:a16="http://schemas.microsoft.com/office/drawing/2014/main" id="{907287DA-FDE5-0278-B9D6-2AE14CB03D02}"/>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79930" name="Rectangle 58">
                <a:extLst>
                  <a:ext uri="{FF2B5EF4-FFF2-40B4-BE49-F238E27FC236}">
                    <a16:creationId xmlns:a16="http://schemas.microsoft.com/office/drawing/2014/main" id="{BE22E3A3-4B30-C2C4-46EE-557E28346DC4}"/>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F</a:t>
                </a:r>
              </a:p>
              <a:p>
                <a:pPr algn="ctr"/>
                <a:r>
                  <a:rPr lang="pt-PT" altLang="pt-BR" sz="1000" b="1"/>
                  <a:t>5</a:t>
                </a:r>
              </a:p>
            </p:txBody>
          </p:sp>
        </p:grpSp>
        <p:grpSp>
          <p:nvGrpSpPr>
            <p:cNvPr id="79931" name="Group 59">
              <a:extLst>
                <a:ext uri="{FF2B5EF4-FFF2-40B4-BE49-F238E27FC236}">
                  <a16:creationId xmlns:a16="http://schemas.microsoft.com/office/drawing/2014/main" id="{55D71D9B-DEF1-A974-ECA7-ACF886BF7A40}"/>
                </a:ext>
              </a:extLst>
            </p:cNvPr>
            <p:cNvGrpSpPr>
              <a:grpSpLocks/>
            </p:cNvGrpSpPr>
            <p:nvPr/>
          </p:nvGrpSpPr>
          <p:grpSpPr bwMode="auto">
            <a:xfrm>
              <a:off x="2535" y="2782"/>
              <a:ext cx="583" cy="235"/>
              <a:chOff x="1720" y="3528"/>
              <a:chExt cx="640" cy="288"/>
            </a:xfrm>
          </p:grpSpPr>
          <p:sp>
            <p:nvSpPr>
              <p:cNvPr id="79932" name="Rectangle 60">
                <a:extLst>
                  <a:ext uri="{FF2B5EF4-FFF2-40B4-BE49-F238E27FC236}">
                    <a16:creationId xmlns:a16="http://schemas.microsoft.com/office/drawing/2014/main" id="{5D9A65AF-A2B6-B7E6-28D0-966D6A2A846E}"/>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29</a:t>
                </a:r>
              </a:p>
            </p:txBody>
          </p:sp>
          <p:sp>
            <p:nvSpPr>
              <p:cNvPr id="79933" name="Rectangle 61">
                <a:extLst>
                  <a:ext uri="{FF2B5EF4-FFF2-40B4-BE49-F238E27FC236}">
                    <a16:creationId xmlns:a16="http://schemas.microsoft.com/office/drawing/2014/main" id="{6C51A2E9-813A-6FCB-5D86-7DB08167D61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9934" name="Rectangle 62">
                <a:extLst>
                  <a:ext uri="{FF2B5EF4-FFF2-40B4-BE49-F238E27FC236}">
                    <a16:creationId xmlns:a16="http://schemas.microsoft.com/office/drawing/2014/main" id="{F5406123-ABC6-5ADB-FE2C-B5F4970C2A7D}"/>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9935" name="Rectangle 63">
                <a:extLst>
                  <a:ext uri="{FF2B5EF4-FFF2-40B4-BE49-F238E27FC236}">
                    <a16:creationId xmlns:a16="http://schemas.microsoft.com/office/drawing/2014/main" id="{5B7B501F-675B-A477-7A8E-943A5769AEB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42</a:t>
                </a:r>
              </a:p>
            </p:txBody>
          </p:sp>
          <p:sp>
            <p:nvSpPr>
              <p:cNvPr id="79936" name="Rectangle 64">
                <a:extLst>
                  <a:ext uri="{FF2B5EF4-FFF2-40B4-BE49-F238E27FC236}">
                    <a16:creationId xmlns:a16="http://schemas.microsoft.com/office/drawing/2014/main" id="{0F468A45-2B6B-DE76-B4D9-A81C15D5BE60}"/>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H</a:t>
                </a:r>
              </a:p>
              <a:p>
                <a:pPr algn="ctr"/>
                <a:r>
                  <a:rPr lang="pt-PT" altLang="pt-BR" sz="1000" b="1"/>
                  <a:t>9</a:t>
                </a:r>
              </a:p>
            </p:txBody>
          </p:sp>
        </p:grpSp>
        <p:sp>
          <p:nvSpPr>
            <p:cNvPr id="79937" name="Line 65">
              <a:extLst>
                <a:ext uri="{FF2B5EF4-FFF2-40B4-BE49-F238E27FC236}">
                  <a16:creationId xmlns:a16="http://schemas.microsoft.com/office/drawing/2014/main" id="{68473B00-FDA2-86FD-899E-BAE1B24EDAD3}"/>
                </a:ext>
              </a:extLst>
            </p:cNvPr>
            <p:cNvSpPr>
              <a:spLocks noChangeShapeType="1"/>
            </p:cNvSpPr>
            <p:nvPr/>
          </p:nvSpPr>
          <p:spPr bwMode="auto">
            <a:xfrm>
              <a:off x="2814" y="2083"/>
              <a:ext cx="0" cy="229"/>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38" name="Line 66">
              <a:extLst>
                <a:ext uri="{FF2B5EF4-FFF2-40B4-BE49-F238E27FC236}">
                  <a16:creationId xmlns:a16="http://schemas.microsoft.com/office/drawing/2014/main" id="{C7B73A3B-AB0B-B2D9-BCE2-07DCEC5D381D}"/>
                </a:ext>
              </a:extLst>
            </p:cNvPr>
            <p:cNvSpPr>
              <a:spLocks noChangeShapeType="1"/>
            </p:cNvSpPr>
            <p:nvPr/>
          </p:nvSpPr>
          <p:spPr bwMode="auto">
            <a:xfrm>
              <a:off x="2814" y="2548"/>
              <a:ext cx="0" cy="228"/>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79939" name="Group 67">
              <a:extLst>
                <a:ext uri="{FF2B5EF4-FFF2-40B4-BE49-F238E27FC236}">
                  <a16:creationId xmlns:a16="http://schemas.microsoft.com/office/drawing/2014/main" id="{231B3AAB-AD13-1071-C08C-E0B1EADA6554}"/>
                </a:ext>
              </a:extLst>
            </p:cNvPr>
            <p:cNvGrpSpPr>
              <a:grpSpLocks/>
            </p:cNvGrpSpPr>
            <p:nvPr/>
          </p:nvGrpSpPr>
          <p:grpSpPr bwMode="auto">
            <a:xfrm>
              <a:off x="4454" y="2666"/>
              <a:ext cx="582" cy="235"/>
              <a:chOff x="1720" y="3528"/>
              <a:chExt cx="640" cy="288"/>
            </a:xfrm>
          </p:grpSpPr>
          <p:sp>
            <p:nvSpPr>
              <p:cNvPr id="79940" name="Rectangle 68">
                <a:extLst>
                  <a:ext uri="{FF2B5EF4-FFF2-40B4-BE49-F238E27FC236}">
                    <a16:creationId xmlns:a16="http://schemas.microsoft.com/office/drawing/2014/main" id="{34F44129-1393-D8A6-862E-B11E845D11EA}"/>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79941" name="Rectangle 69">
                <a:extLst>
                  <a:ext uri="{FF2B5EF4-FFF2-40B4-BE49-F238E27FC236}">
                    <a16:creationId xmlns:a16="http://schemas.microsoft.com/office/drawing/2014/main" id="{214D56F3-7E0A-D5D8-F539-9A61665F2580}"/>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9942" name="Rectangle 70">
                <a:extLst>
                  <a:ext uri="{FF2B5EF4-FFF2-40B4-BE49-F238E27FC236}">
                    <a16:creationId xmlns:a16="http://schemas.microsoft.com/office/drawing/2014/main" id="{28B99616-5EB6-DFD7-2B2D-C1A048025071}"/>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25</a:t>
                </a:r>
              </a:p>
            </p:txBody>
          </p:sp>
          <p:sp>
            <p:nvSpPr>
              <p:cNvPr id="79943" name="Rectangle 71">
                <a:extLst>
                  <a:ext uri="{FF2B5EF4-FFF2-40B4-BE49-F238E27FC236}">
                    <a16:creationId xmlns:a16="http://schemas.microsoft.com/office/drawing/2014/main" id="{FB35BE70-94BC-C6A0-DA81-CCF110620B8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9944" name="Rectangle 72">
                <a:extLst>
                  <a:ext uri="{FF2B5EF4-FFF2-40B4-BE49-F238E27FC236}">
                    <a16:creationId xmlns:a16="http://schemas.microsoft.com/office/drawing/2014/main" id="{AC0241B7-FB43-6D31-9BAC-C799B5A8C448}"/>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J</a:t>
                </a:r>
              </a:p>
              <a:p>
                <a:pPr algn="ctr"/>
                <a:r>
                  <a:rPr lang="pt-PT" altLang="pt-BR" sz="1000" b="1"/>
                  <a:t>8</a:t>
                </a:r>
              </a:p>
            </p:txBody>
          </p:sp>
        </p:grpSp>
        <p:grpSp>
          <p:nvGrpSpPr>
            <p:cNvPr id="79945" name="Group 73">
              <a:extLst>
                <a:ext uri="{FF2B5EF4-FFF2-40B4-BE49-F238E27FC236}">
                  <a16:creationId xmlns:a16="http://schemas.microsoft.com/office/drawing/2014/main" id="{56102B63-70F5-4955-C064-81FEA2CB51CE}"/>
                </a:ext>
              </a:extLst>
            </p:cNvPr>
            <p:cNvGrpSpPr>
              <a:grpSpLocks/>
            </p:cNvGrpSpPr>
            <p:nvPr/>
          </p:nvGrpSpPr>
          <p:grpSpPr bwMode="auto">
            <a:xfrm>
              <a:off x="3880" y="3133"/>
              <a:ext cx="582" cy="235"/>
              <a:chOff x="1720" y="3528"/>
              <a:chExt cx="640" cy="288"/>
            </a:xfrm>
          </p:grpSpPr>
          <p:sp>
            <p:nvSpPr>
              <p:cNvPr id="79946" name="Rectangle 74">
                <a:extLst>
                  <a:ext uri="{FF2B5EF4-FFF2-40B4-BE49-F238E27FC236}">
                    <a16:creationId xmlns:a16="http://schemas.microsoft.com/office/drawing/2014/main" id="{0783FDF6-8266-5A75-4F28-F8CF0C70748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9947" name="Rectangle 75">
                <a:extLst>
                  <a:ext uri="{FF2B5EF4-FFF2-40B4-BE49-F238E27FC236}">
                    <a16:creationId xmlns:a16="http://schemas.microsoft.com/office/drawing/2014/main" id="{FD25D0E0-116A-8E2F-3E9C-785C466A013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37</a:t>
                </a:r>
              </a:p>
            </p:txBody>
          </p:sp>
          <p:sp>
            <p:nvSpPr>
              <p:cNvPr id="79948" name="Rectangle 76">
                <a:extLst>
                  <a:ext uri="{FF2B5EF4-FFF2-40B4-BE49-F238E27FC236}">
                    <a16:creationId xmlns:a16="http://schemas.microsoft.com/office/drawing/2014/main" id="{3D12A39F-DAB4-197C-3BF5-EAD32653A04E}"/>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34</a:t>
                </a:r>
              </a:p>
            </p:txBody>
          </p:sp>
          <p:sp>
            <p:nvSpPr>
              <p:cNvPr id="79949" name="Rectangle 77">
                <a:extLst>
                  <a:ext uri="{FF2B5EF4-FFF2-40B4-BE49-F238E27FC236}">
                    <a16:creationId xmlns:a16="http://schemas.microsoft.com/office/drawing/2014/main" id="{C47C12A3-72EA-0ECD-568C-1F4B5AAD29C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9950" name="Rectangle 78">
                <a:extLst>
                  <a:ext uri="{FF2B5EF4-FFF2-40B4-BE49-F238E27FC236}">
                    <a16:creationId xmlns:a16="http://schemas.microsoft.com/office/drawing/2014/main" id="{722FD424-5D87-9708-3212-70C86E8D748B}"/>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K</a:t>
                </a:r>
              </a:p>
              <a:p>
                <a:pPr algn="ctr"/>
                <a:r>
                  <a:rPr lang="pt-PT" altLang="pt-BR" sz="1000" b="1"/>
                  <a:t>4</a:t>
                </a:r>
              </a:p>
            </p:txBody>
          </p:sp>
        </p:grpSp>
        <p:grpSp>
          <p:nvGrpSpPr>
            <p:cNvPr id="79951" name="Group 79">
              <a:extLst>
                <a:ext uri="{FF2B5EF4-FFF2-40B4-BE49-F238E27FC236}">
                  <a16:creationId xmlns:a16="http://schemas.microsoft.com/office/drawing/2014/main" id="{CBB61FA8-3C3F-95EE-6A44-2778AE3A611E}"/>
                </a:ext>
              </a:extLst>
            </p:cNvPr>
            <p:cNvGrpSpPr>
              <a:grpSpLocks/>
            </p:cNvGrpSpPr>
            <p:nvPr/>
          </p:nvGrpSpPr>
          <p:grpSpPr bwMode="auto">
            <a:xfrm>
              <a:off x="2535" y="3250"/>
              <a:ext cx="583" cy="235"/>
              <a:chOff x="1720" y="3528"/>
              <a:chExt cx="640" cy="288"/>
            </a:xfrm>
          </p:grpSpPr>
          <p:sp>
            <p:nvSpPr>
              <p:cNvPr id="79952" name="Rectangle 80">
                <a:extLst>
                  <a:ext uri="{FF2B5EF4-FFF2-40B4-BE49-F238E27FC236}">
                    <a16:creationId xmlns:a16="http://schemas.microsoft.com/office/drawing/2014/main" id="{7A9B2FA3-5332-961A-84E5-D274EE21E41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9953" name="Rectangle 81">
                <a:extLst>
                  <a:ext uri="{FF2B5EF4-FFF2-40B4-BE49-F238E27FC236}">
                    <a16:creationId xmlns:a16="http://schemas.microsoft.com/office/drawing/2014/main" id="{D8E23200-6BCC-A3D7-1570-70781840B6B6}"/>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40</a:t>
                </a:r>
              </a:p>
            </p:txBody>
          </p:sp>
          <p:sp>
            <p:nvSpPr>
              <p:cNvPr id="79954" name="Rectangle 82">
                <a:extLst>
                  <a:ext uri="{FF2B5EF4-FFF2-40B4-BE49-F238E27FC236}">
                    <a16:creationId xmlns:a16="http://schemas.microsoft.com/office/drawing/2014/main" id="{36CCE2BC-3667-F820-CB2E-75C1B28E6CD4}"/>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42</a:t>
                </a:r>
              </a:p>
            </p:txBody>
          </p:sp>
          <p:sp>
            <p:nvSpPr>
              <p:cNvPr id="79955" name="Rectangle 83">
                <a:extLst>
                  <a:ext uri="{FF2B5EF4-FFF2-40B4-BE49-F238E27FC236}">
                    <a16:creationId xmlns:a16="http://schemas.microsoft.com/office/drawing/2014/main" id="{34BCAE0F-B709-C713-D3B6-40508177D41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9956" name="Rectangle 84">
                <a:extLst>
                  <a:ext uri="{FF2B5EF4-FFF2-40B4-BE49-F238E27FC236}">
                    <a16:creationId xmlns:a16="http://schemas.microsoft.com/office/drawing/2014/main" id="{DE761F41-99F2-B814-1F89-14BF9B1278EE}"/>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M</a:t>
                </a:r>
              </a:p>
              <a:p>
                <a:pPr algn="ctr"/>
                <a:r>
                  <a:rPr lang="pt-PT" altLang="pt-BR" sz="1000" b="1"/>
                  <a:t>2</a:t>
                </a:r>
              </a:p>
            </p:txBody>
          </p:sp>
        </p:grpSp>
        <p:grpSp>
          <p:nvGrpSpPr>
            <p:cNvPr id="79957" name="Group 85">
              <a:extLst>
                <a:ext uri="{FF2B5EF4-FFF2-40B4-BE49-F238E27FC236}">
                  <a16:creationId xmlns:a16="http://schemas.microsoft.com/office/drawing/2014/main" id="{23F4EB2D-5FD8-5E1B-C365-0B57BF86F30E}"/>
                </a:ext>
              </a:extLst>
            </p:cNvPr>
            <p:cNvGrpSpPr>
              <a:grpSpLocks/>
            </p:cNvGrpSpPr>
            <p:nvPr/>
          </p:nvGrpSpPr>
          <p:grpSpPr bwMode="auto">
            <a:xfrm>
              <a:off x="5036" y="3133"/>
              <a:ext cx="581" cy="235"/>
              <a:chOff x="1720" y="3528"/>
              <a:chExt cx="640" cy="288"/>
            </a:xfrm>
          </p:grpSpPr>
          <p:sp>
            <p:nvSpPr>
              <p:cNvPr id="79958" name="Rectangle 86">
                <a:extLst>
                  <a:ext uri="{FF2B5EF4-FFF2-40B4-BE49-F238E27FC236}">
                    <a16:creationId xmlns:a16="http://schemas.microsoft.com/office/drawing/2014/main" id="{BA251D22-B075-5D00-6970-A355F3AB444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9959" name="Rectangle 87">
                <a:extLst>
                  <a:ext uri="{FF2B5EF4-FFF2-40B4-BE49-F238E27FC236}">
                    <a16:creationId xmlns:a16="http://schemas.microsoft.com/office/drawing/2014/main" id="{966364CE-4299-7776-C559-8B0B32A9677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9960" name="Rectangle 88">
                <a:extLst>
                  <a:ext uri="{FF2B5EF4-FFF2-40B4-BE49-F238E27FC236}">
                    <a16:creationId xmlns:a16="http://schemas.microsoft.com/office/drawing/2014/main" id="{E859C670-7C5D-8698-1DB8-6ADCE353D7B7}"/>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33</a:t>
                </a:r>
              </a:p>
            </p:txBody>
          </p:sp>
          <p:sp>
            <p:nvSpPr>
              <p:cNvPr id="79961" name="Rectangle 89">
                <a:extLst>
                  <a:ext uri="{FF2B5EF4-FFF2-40B4-BE49-F238E27FC236}">
                    <a16:creationId xmlns:a16="http://schemas.microsoft.com/office/drawing/2014/main" id="{C9CCB5D5-DA64-78BB-1D97-C74688318CE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9962" name="Rectangle 90">
                <a:extLst>
                  <a:ext uri="{FF2B5EF4-FFF2-40B4-BE49-F238E27FC236}">
                    <a16:creationId xmlns:a16="http://schemas.microsoft.com/office/drawing/2014/main" id="{146D2C1C-A834-E5B4-E772-0B2F4A5D2536}"/>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L</a:t>
                </a:r>
              </a:p>
              <a:p>
                <a:pPr algn="ctr"/>
                <a:r>
                  <a:rPr lang="pt-PT" altLang="pt-BR" sz="1000" b="1"/>
                  <a:t>5</a:t>
                </a:r>
              </a:p>
            </p:txBody>
          </p:sp>
        </p:grpSp>
        <p:grpSp>
          <p:nvGrpSpPr>
            <p:cNvPr id="79963" name="Group 91">
              <a:extLst>
                <a:ext uri="{FF2B5EF4-FFF2-40B4-BE49-F238E27FC236}">
                  <a16:creationId xmlns:a16="http://schemas.microsoft.com/office/drawing/2014/main" id="{F96699EF-BC34-02F9-47A8-D048FB7BF2E9}"/>
                </a:ext>
              </a:extLst>
            </p:cNvPr>
            <p:cNvGrpSpPr>
              <a:grpSpLocks/>
            </p:cNvGrpSpPr>
            <p:nvPr/>
          </p:nvGrpSpPr>
          <p:grpSpPr bwMode="auto">
            <a:xfrm>
              <a:off x="4451" y="3547"/>
              <a:ext cx="581" cy="234"/>
              <a:chOff x="1720" y="3528"/>
              <a:chExt cx="640" cy="288"/>
            </a:xfrm>
          </p:grpSpPr>
          <p:sp>
            <p:nvSpPr>
              <p:cNvPr id="79964" name="Rectangle 92">
                <a:extLst>
                  <a:ext uri="{FF2B5EF4-FFF2-40B4-BE49-F238E27FC236}">
                    <a16:creationId xmlns:a16="http://schemas.microsoft.com/office/drawing/2014/main" id="{610A5AAB-2E2C-114F-BBA7-7A181FE3626B}"/>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9965" name="Rectangle 93">
                <a:extLst>
                  <a:ext uri="{FF2B5EF4-FFF2-40B4-BE49-F238E27FC236}">
                    <a16:creationId xmlns:a16="http://schemas.microsoft.com/office/drawing/2014/main" id="{50E485ED-CFC8-D2F8-D638-237AABD562E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9966" name="Rectangle 94">
                <a:extLst>
                  <a:ext uri="{FF2B5EF4-FFF2-40B4-BE49-F238E27FC236}">
                    <a16:creationId xmlns:a16="http://schemas.microsoft.com/office/drawing/2014/main" id="{946F9B2F-4C80-EEFA-9DFE-631110F566F8}"/>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38</a:t>
                </a:r>
              </a:p>
            </p:txBody>
          </p:sp>
          <p:sp>
            <p:nvSpPr>
              <p:cNvPr id="79967" name="Rectangle 95">
                <a:extLst>
                  <a:ext uri="{FF2B5EF4-FFF2-40B4-BE49-F238E27FC236}">
                    <a16:creationId xmlns:a16="http://schemas.microsoft.com/office/drawing/2014/main" id="{905DCCFD-D4F6-FD0C-021D-3DF5A7518665}"/>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9968" name="Rectangle 96">
                <a:extLst>
                  <a:ext uri="{FF2B5EF4-FFF2-40B4-BE49-F238E27FC236}">
                    <a16:creationId xmlns:a16="http://schemas.microsoft.com/office/drawing/2014/main" id="{D402F7E3-5416-CC5E-D2C6-036669783727}"/>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solidFill>
                      <a:srgbClr val="FF0000"/>
                    </a:solidFill>
                  </a:rPr>
                  <a:t>N</a:t>
                </a:r>
              </a:p>
              <a:p>
                <a:pPr algn="ctr"/>
                <a:r>
                  <a:rPr lang="pt-PT" altLang="pt-BR" sz="1000" b="1"/>
                  <a:t>6</a:t>
                </a:r>
              </a:p>
            </p:txBody>
          </p:sp>
        </p:grpSp>
        <p:sp>
          <p:nvSpPr>
            <p:cNvPr id="79969" name="Line 97">
              <a:extLst>
                <a:ext uri="{FF2B5EF4-FFF2-40B4-BE49-F238E27FC236}">
                  <a16:creationId xmlns:a16="http://schemas.microsoft.com/office/drawing/2014/main" id="{2F8463BD-BA89-03F2-2BBB-D17EC3051A73}"/>
                </a:ext>
              </a:extLst>
            </p:cNvPr>
            <p:cNvSpPr>
              <a:spLocks noChangeShapeType="1"/>
            </p:cNvSpPr>
            <p:nvPr/>
          </p:nvSpPr>
          <p:spPr bwMode="auto">
            <a:xfrm>
              <a:off x="2814" y="3017"/>
              <a:ext cx="0" cy="24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70" name="Line 98">
              <a:extLst>
                <a:ext uri="{FF2B5EF4-FFF2-40B4-BE49-F238E27FC236}">
                  <a16:creationId xmlns:a16="http://schemas.microsoft.com/office/drawing/2014/main" id="{0F195793-5D59-C979-5E20-B3BAF6A2967F}"/>
                </a:ext>
              </a:extLst>
            </p:cNvPr>
            <p:cNvSpPr>
              <a:spLocks noChangeShapeType="1"/>
            </p:cNvSpPr>
            <p:nvPr/>
          </p:nvSpPr>
          <p:spPr bwMode="auto">
            <a:xfrm>
              <a:off x="4730" y="2083"/>
              <a:ext cx="0" cy="578"/>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71" name="Line 99">
              <a:extLst>
                <a:ext uri="{FF2B5EF4-FFF2-40B4-BE49-F238E27FC236}">
                  <a16:creationId xmlns:a16="http://schemas.microsoft.com/office/drawing/2014/main" id="{DF98DCAA-A80D-B705-EC1A-D9FF41762D9C}"/>
                </a:ext>
              </a:extLst>
            </p:cNvPr>
            <p:cNvSpPr>
              <a:spLocks noChangeShapeType="1"/>
            </p:cNvSpPr>
            <p:nvPr/>
          </p:nvSpPr>
          <p:spPr bwMode="auto">
            <a:xfrm flipH="1">
              <a:off x="3120" y="2083"/>
              <a:ext cx="374" cy="697"/>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grpSp>
          <p:nvGrpSpPr>
            <p:cNvPr id="79972" name="Group 100">
              <a:extLst>
                <a:ext uri="{FF2B5EF4-FFF2-40B4-BE49-F238E27FC236}">
                  <a16:creationId xmlns:a16="http://schemas.microsoft.com/office/drawing/2014/main" id="{FC63457E-105F-79AD-40B6-E80135B7794C}"/>
                </a:ext>
              </a:extLst>
            </p:cNvPr>
            <p:cNvGrpSpPr>
              <a:grpSpLocks/>
            </p:cNvGrpSpPr>
            <p:nvPr/>
          </p:nvGrpSpPr>
          <p:grpSpPr bwMode="auto">
            <a:xfrm>
              <a:off x="3482" y="3778"/>
              <a:ext cx="581" cy="235"/>
              <a:chOff x="1720" y="3528"/>
              <a:chExt cx="640" cy="288"/>
            </a:xfrm>
          </p:grpSpPr>
          <p:sp>
            <p:nvSpPr>
              <p:cNvPr id="79973" name="Rectangle 101">
                <a:extLst>
                  <a:ext uri="{FF2B5EF4-FFF2-40B4-BE49-F238E27FC236}">
                    <a16:creationId xmlns:a16="http://schemas.microsoft.com/office/drawing/2014/main" id="{07CF336A-9ABD-28E3-AF43-4845AF1E3BBA}"/>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9974" name="Rectangle 102">
                <a:extLst>
                  <a:ext uri="{FF2B5EF4-FFF2-40B4-BE49-F238E27FC236}">
                    <a16:creationId xmlns:a16="http://schemas.microsoft.com/office/drawing/2014/main" id="{AD3031A4-7C12-AC46-6085-FABD4464AF62}"/>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9975" name="Rectangle 103">
                <a:extLst>
                  <a:ext uri="{FF2B5EF4-FFF2-40B4-BE49-F238E27FC236}">
                    <a16:creationId xmlns:a16="http://schemas.microsoft.com/office/drawing/2014/main" id="{6FCB776E-5596-8394-7885-0AA9473B8448}"/>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9976" name="Rectangle 104">
                <a:extLst>
                  <a:ext uri="{FF2B5EF4-FFF2-40B4-BE49-F238E27FC236}">
                    <a16:creationId xmlns:a16="http://schemas.microsoft.com/office/drawing/2014/main" id="{A23AFD3E-A5B2-ABE3-B74A-452795FCEC1B}"/>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44</a:t>
                </a:r>
              </a:p>
            </p:txBody>
          </p:sp>
          <p:sp>
            <p:nvSpPr>
              <p:cNvPr id="79977" name="Rectangle 105">
                <a:extLst>
                  <a:ext uri="{FF2B5EF4-FFF2-40B4-BE49-F238E27FC236}">
                    <a16:creationId xmlns:a16="http://schemas.microsoft.com/office/drawing/2014/main" id="{7F81FA0B-BB38-574D-A3DF-7846C6B40150}"/>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lstStyle/>
              <a:p>
                <a:pPr algn="ctr"/>
                <a:r>
                  <a:rPr lang="pt-PT" altLang="pt-BR" sz="1000" b="1"/>
                  <a:t>Fim</a:t>
                </a:r>
              </a:p>
            </p:txBody>
          </p:sp>
        </p:grpSp>
        <p:sp>
          <p:nvSpPr>
            <p:cNvPr id="79978" name="Line 106">
              <a:extLst>
                <a:ext uri="{FF2B5EF4-FFF2-40B4-BE49-F238E27FC236}">
                  <a16:creationId xmlns:a16="http://schemas.microsoft.com/office/drawing/2014/main" id="{CEDE1146-380D-050C-5C05-5092D6DBA94F}"/>
                </a:ext>
              </a:extLst>
            </p:cNvPr>
            <p:cNvSpPr>
              <a:spLocks noChangeShapeType="1"/>
            </p:cNvSpPr>
            <p:nvPr/>
          </p:nvSpPr>
          <p:spPr bwMode="auto">
            <a:xfrm>
              <a:off x="3120" y="3485"/>
              <a:ext cx="359" cy="296"/>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79" name="Line 107">
              <a:extLst>
                <a:ext uri="{FF2B5EF4-FFF2-40B4-BE49-F238E27FC236}">
                  <a16:creationId xmlns:a16="http://schemas.microsoft.com/office/drawing/2014/main" id="{BAD694A6-184B-154C-7963-8762FAE222EF}"/>
                </a:ext>
              </a:extLst>
            </p:cNvPr>
            <p:cNvSpPr>
              <a:spLocks noChangeShapeType="1"/>
            </p:cNvSpPr>
            <p:nvPr/>
          </p:nvSpPr>
          <p:spPr bwMode="auto">
            <a:xfrm flipH="1">
              <a:off x="4062" y="3781"/>
              <a:ext cx="37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80" name="Line 108">
              <a:extLst>
                <a:ext uri="{FF2B5EF4-FFF2-40B4-BE49-F238E27FC236}">
                  <a16:creationId xmlns:a16="http://schemas.microsoft.com/office/drawing/2014/main" id="{370CA56D-7B1F-0729-5B94-AEB619A274C5}"/>
                </a:ext>
              </a:extLst>
            </p:cNvPr>
            <p:cNvSpPr>
              <a:spLocks noChangeShapeType="1"/>
            </p:cNvSpPr>
            <p:nvPr/>
          </p:nvSpPr>
          <p:spPr bwMode="auto">
            <a:xfrm flipH="1">
              <a:off x="4149" y="2899"/>
              <a:ext cx="304" cy="237"/>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81" name="Line 109">
              <a:extLst>
                <a:ext uri="{FF2B5EF4-FFF2-40B4-BE49-F238E27FC236}">
                  <a16:creationId xmlns:a16="http://schemas.microsoft.com/office/drawing/2014/main" id="{E40CE7DB-48BB-4758-C9A6-720A2BC14B61}"/>
                </a:ext>
              </a:extLst>
            </p:cNvPr>
            <p:cNvSpPr>
              <a:spLocks noChangeShapeType="1"/>
            </p:cNvSpPr>
            <p:nvPr/>
          </p:nvSpPr>
          <p:spPr bwMode="auto">
            <a:xfrm>
              <a:off x="5036" y="2899"/>
              <a:ext cx="271" cy="23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82" name="Line 110">
              <a:extLst>
                <a:ext uri="{FF2B5EF4-FFF2-40B4-BE49-F238E27FC236}">
                  <a16:creationId xmlns:a16="http://schemas.microsoft.com/office/drawing/2014/main" id="{0C084088-90AC-92D9-5BC3-8698E06814F6}"/>
                </a:ext>
              </a:extLst>
            </p:cNvPr>
            <p:cNvSpPr>
              <a:spLocks noChangeShapeType="1"/>
            </p:cNvSpPr>
            <p:nvPr/>
          </p:nvSpPr>
          <p:spPr bwMode="auto">
            <a:xfrm>
              <a:off x="4164" y="3372"/>
              <a:ext cx="279" cy="185"/>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83" name="Line 111">
              <a:extLst>
                <a:ext uri="{FF2B5EF4-FFF2-40B4-BE49-F238E27FC236}">
                  <a16:creationId xmlns:a16="http://schemas.microsoft.com/office/drawing/2014/main" id="{63C9A3A2-B0C2-5715-3F93-932AB119F164}"/>
                </a:ext>
              </a:extLst>
            </p:cNvPr>
            <p:cNvSpPr>
              <a:spLocks noChangeShapeType="1"/>
            </p:cNvSpPr>
            <p:nvPr/>
          </p:nvSpPr>
          <p:spPr bwMode="auto">
            <a:xfrm flipH="1">
              <a:off x="5012" y="3378"/>
              <a:ext cx="291" cy="17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lstStyle/>
            <a:p>
              <a:endParaRPr lang="pt-BR"/>
            </a:p>
          </p:txBody>
        </p:sp>
        <p:sp>
          <p:nvSpPr>
            <p:cNvPr id="79992" name="Rectangle 120">
              <a:extLst>
                <a:ext uri="{FF2B5EF4-FFF2-40B4-BE49-F238E27FC236}">
                  <a16:creationId xmlns:a16="http://schemas.microsoft.com/office/drawing/2014/main" id="{597E5854-E30C-FE31-DDDE-1B90B4844B9A}"/>
                </a:ext>
              </a:extLst>
            </p:cNvPr>
            <p:cNvSpPr>
              <a:spLocks noChangeArrowheads="1"/>
            </p:cNvSpPr>
            <p:nvPr/>
          </p:nvSpPr>
          <p:spPr bwMode="auto">
            <a:xfrm>
              <a:off x="1955" y="1609"/>
              <a:ext cx="203"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0</a:t>
              </a:r>
            </a:p>
          </p:txBody>
        </p:sp>
        <p:sp>
          <p:nvSpPr>
            <p:cNvPr id="79996" name="Rectangle 124">
              <a:extLst>
                <a:ext uri="{FF2B5EF4-FFF2-40B4-BE49-F238E27FC236}">
                  <a16:creationId xmlns:a16="http://schemas.microsoft.com/office/drawing/2014/main" id="{928F3646-676A-AD08-AB10-49359022D404}"/>
                </a:ext>
              </a:extLst>
            </p:cNvPr>
            <p:cNvSpPr>
              <a:spLocks noChangeArrowheads="1"/>
            </p:cNvSpPr>
            <p:nvPr/>
          </p:nvSpPr>
          <p:spPr bwMode="auto">
            <a:xfrm>
              <a:off x="2912" y="1609"/>
              <a:ext cx="206"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0</a:t>
              </a:r>
            </a:p>
          </p:txBody>
        </p:sp>
        <p:sp>
          <p:nvSpPr>
            <p:cNvPr id="79997" name="Rectangle 125">
              <a:extLst>
                <a:ext uri="{FF2B5EF4-FFF2-40B4-BE49-F238E27FC236}">
                  <a16:creationId xmlns:a16="http://schemas.microsoft.com/office/drawing/2014/main" id="{0AE99ADF-DDBC-16B0-E496-030F37C627A0}"/>
                </a:ext>
              </a:extLst>
            </p:cNvPr>
            <p:cNvSpPr>
              <a:spLocks noChangeArrowheads="1"/>
            </p:cNvSpPr>
            <p:nvPr/>
          </p:nvSpPr>
          <p:spPr bwMode="auto">
            <a:xfrm>
              <a:off x="2912" y="2080"/>
              <a:ext cx="206"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4</a:t>
              </a:r>
            </a:p>
          </p:txBody>
        </p:sp>
        <p:sp>
          <p:nvSpPr>
            <p:cNvPr id="79998" name="Rectangle 126">
              <a:extLst>
                <a:ext uri="{FF2B5EF4-FFF2-40B4-BE49-F238E27FC236}">
                  <a16:creationId xmlns:a16="http://schemas.microsoft.com/office/drawing/2014/main" id="{D31A547E-37CC-11A7-28DC-B750F840379B}"/>
                </a:ext>
              </a:extLst>
            </p:cNvPr>
            <p:cNvSpPr>
              <a:spLocks noChangeArrowheads="1"/>
            </p:cNvSpPr>
            <p:nvPr/>
          </p:nvSpPr>
          <p:spPr bwMode="auto">
            <a:xfrm>
              <a:off x="3872" y="1609"/>
              <a:ext cx="206"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0</a:t>
              </a:r>
            </a:p>
          </p:txBody>
        </p:sp>
        <p:sp>
          <p:nvSpPr>
            <p:cNvPr id="79999" name="Rectangle 127">
              <a:extLst>
                <a:ext uri="{FF2B5EF4-FFF2-40B4-BE49-F238E27FC236}">
                  <a16:creationId xmlns:a16="http://schemas.microsoft.com/office/drawing/2014/main" id="{F8D3AD24-7866-89CB-67A8-484DB71BE181}"/>
                </a:ext>
              </a:extLst>
            </p:cNvPr>
            <p:cNvSpPr>
              <a:spLocks noChangeArrowheads="1"/>
            </p:cNvSpPr>
            <p:nvPr/>
          </p:nvSpPr>
          <p:spPr bwMode="auto">
            <a:xfrm>
              <a:off x="3873" y="2080"/>
              <a:ext cx="203"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0</a:t>
              </a:r>
            </a:p>
          </p:txBody>
        </p:sp>
        <p:sp>
          <p:nvSpPr>
            <p:cNvPr id="80001" name="Rectangle 129">
              <a:extLst>
                <a:ext uri="{FF2B5EF4-FFF2-40B4-BE49-F238E27FC236}">
                  <a16:creationId xmlns:a16="http://schemas.microsoft.com/office/drawing/2014/main" id="{D8E819BB-CC8A-FDE6-4161-143F5E3B8A94}"/>
                </a:ext>
              </a:extLst>
            </p:cNvPr>
            <p:cNvSpPr>
              <a:spLocks noChangeArrowheads="1"/>
            </p:cNvSpPr>
            <p:nvPr/>
          </p:nvSpPr>
          <p:spPr bwMode="auto">
            <a:xfrm>
              <a:off x="4338" y="2467"/>
              <a:ext cx="202"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0</a:t>
              </a:r>
            </a:p>
          </p:txBody>
        </p:sp>
        <p:sp>
          <p:nvSpPr>
            <p:cNvPr id="80004" name="Rectangle 132">
              <a:extLst>
                <a:ext uri="{FF2B5EF4-FFF2-40B4-BE49-F238E27FC236}">
                  <a16:creationId xmlns:a16="http://schemas.microsoft.com/office/drawing/2014/main" id="{61C8ECBA-A9A8-3D60-B57C-CDA8AD846C39}"/>
                </a:ext>
              </a:extLst>
            </p:cNvPr>
            <p:cNvSpPr>
              <a:spLocks noChangeArrowheads="1"/>
            </p:cNvSpPr>
            <p:nvPr/>
          </p:nvSpPr>
          <p:spPr bwMode="auto">
            <a:xfrm>
              <a:off x="4829" y="3781"/>
              <a:ext cx="203"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0</a:t>
              </a:r>
            </a:p>
          </p:txBody>
        </p:sp>
        <p:sp>
          <p:nvSpPr>
            <p:cNvPr id="80005" name="Rectangle 133">
              <a:extLst>
                <a:ext uri="{FF2B5EF4-FFF2-40B4-BE49-F238E27FC236}">
                  <a16:creationId xmlns:a16="http://schemas.microsoft.com/office/drawing/2014/main" id="{7CC1FAD9-C100-218C-17E3-EC02D3C14AF7}"/>
                </a:ext>
              </a:extLst>
            </p:cNvPr>
            <p:cNvSpPr>
              <a:spLocks noChangeArrowheads="1"/>
            </p:cNvSpPr>
            <p:nvPr/>
          </p:nvSpPr>
          <p:spPr bwMode="auto">
            <a:xfrm>
              <a:off x="4834" y="2901"/>
              <a:ext cx="202"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0</a:t>
              </a:r>
            </a:p>
          </p:txBody>
        </p:sp>
        <p:sp>
          <p:nvSpPr>
            <p:cNvPr id="80006" name="Rectangle 134">
              <a:extLst>
                <a:ext uri="{FF2B5EF4-FFF2-40B4-BE49-F238E27FC236}">
                  <a16:creationId xmlns:a16="http://schemas.microsoft.com/office/drawing/2014/main" id="{68DABA8D-A42E-68B9-6821-D2B469A41ED2}"/>
                </a:ext>
              </a:extLst>
            </p:cNvPr>
            <p:cNvSpPr>
              <a:spLocks noChangeArrowheads="1"/>
            </p:cNvSpPr>
            <p:nvPr/>
          </p:nvSpPr>
          <p:spPr bwMode="auto">
            <a:xfrm>
              <a:off x="5415" y="3370"/>
              <a:ext cx="202"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0</a:t>
              </a:r>
            </a:p>
          </p:txBody>
        </p:sp>
        <p:sp>
          <p:nvSpPr>
            <p:cNvPr id="80007" name="Rectangle 135">
              <a:extLst>
                <a:ext uri="{FF2B5EF4-FFF2-40B4-BE49-F238E27FC236}">
                  <a16:creationId xmlns:a16="http://schemas.microsoft.com/office/drawing/2014/main" id="{88282441-64F4-F8BD-71C3-EDBAA61AD5A6}"/>
                </a:ext>
              </a:extLst>
            </p:cNvPr>
            <p:cNvSpPr>
              <a:spLocks noChangeArrowheads="1"/>
            </p:cNvSpPr>
            <p:nvPr/>
          </p:nvSpPr>
          <p:spPr bwMode="auto">
            <a:xfrm>
              <a:off x="4256" y="3370"/>
              <a:ext cx="205"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1</a:t>
              </a:r>
            </a:p>
          </p:txBody>
        </p:sp>
        <p:sp>
          <p:nvSpPr>
            <p:cNvPr id="80008" name="Rectangle 136">
              <a:extLst>
                <a:ext uri="{FF2B5EF4-FFF2-40B4-BE49-F238E27FC236}">
                  <a16:creationId xmlns:a16="http://schemas.microsoft.com/office/drawing/2014/main" id="{441B82FE-FCD4-4915-BE7C-33BC296C6A6E}"/>
                </a:ext>
              </a:extLst>
            </p:cNvPr>
            <p:cNvSpPr>
              <a:spLocks noChangeArrowheads="1"/>
            </p:cNvSpPr>
            <p:nvPr/>
          </p:nvSpPr>
          <p:spPr bwMode="auto">
            <a:xfrm>
              <a:off x="3861" y="4011"/>
              <a:ext cx="203"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0</a:t>
              </a:r>
            </a:p>
          </p:txBody>
        </p:sp>
        <p:sp>
          <p:nvSpPr>
            <p:cNvPr id="80009" name="Rectangle 137">
              <a:extLst>
                <a:ext uri="{FF2B5EF4-FFF2-40B4-BE49-F238E27FC236}">
                  <a16:creationId xmlns:a16="http://schemas.microsoft.com/office/drawing/2014/main" id="{A8A09CA5-4B7F-9BC5-7782-9A1BF90BE738}"/>
                </a:ext>
              </a:extLst>
            </p:cNvPr>
            <p:cNvSpPr>
              <a:spLocks noChangeArrowheads="1"/>
            </p:cNvSpPr>
            <p:nvPr/>
          </p:nvSpPr>
          <p:spPr bwMode="auto">
            <a:xfrm>
              <a:off x="2912" y="2546"/>
              <a:ext cx="206"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4</a:t>
              </a:r>
            </a:p>
          </p:txBody>
        </p:sp>
        <p:sp>
          <p:nvSpPr>
            <p:cNvPr id="80010" name="Rectangle 138">
              <a:extLst>
                <a:ext uri="{FF2B5EF4-FFF2-40B4-BE49-F238E27FC236}">
                  <a16:creationId xmlns:a16="http://schemas.microsoft.com/office/drawing/2014/main" id="{FC1C6804-3CB0-F4FF-353C-25C0604C942B}"/>
                </a:ext>
              </a:extLst>
            </p:cNvPr>
            <p:cNvSpPr>
              <a:spLocks noChangeArrowheads="1"/>
            </p:cNvSpPr>
            <p:nvPr/>
          </p:nvSpPr>
          <p:spPr bwMode="auto">
            <a:xfrm>
              <a:off x="2912" y="3016"/>
              <a:ext cx="206"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4</a:t>
              </a:r>
            </a:p>
          </p:txBody>
        </p:sp>
        <p:sp>
          <p:nvSpPr>
            <p:cNvPr id="80011" name="Rectangle 139">
              <a:extLst>
                <a:ext uri="{FF2B5EF4-FFF2-40B4-BE49-F238E27FC236}">
                  <a16:creationId xmlns:a16="http://schemas.microsoft.com/office/drawing/2014/main" id="{4A50493F-4498-7E38-297C-B8DAAED6A305}"/>
                </a:ext>
              </a:extLst>
            </p:cNvPr>
            <p:cNvSpPr>
              <a:spLocks noChangeArrowheads="1"/>
            </p:cNvSpPr>
            <p:nvPr/>
          </p:nvSpPr>
          <p:spPr bwMode="auto">
            <a:xfrm>
              <a:off x="2915" y="3488"/>
              <a:ext cx="203"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4</a:t>
              </a:r>
            </a:p>
          </p:txBody>
        </p:sp>
        <p:sp>
          <p:nvSpPr>
            <p:cNvPr id="80013" name="Rectangle 141">
              <a:extLst>
                <a:ext uri="{FF2B5EF4-FFF2-40B4-BE49-F238E27FC236}">
                  <a16:creationId xmlns:a16="http://schemas.microsoft.com/office/drawing/2014/main" id="{AFFF1AFC-4A77-F9FA-DB51-B3F513BDE28E}"/>
                </a:ext>
              </a:extLst>
            </p:cNvPr>
            <p:cNvSpPr>
              <a:spLocks noChangeArrowheads="1"/>
            </p:cNvSpPr>
            <p:nvPr/>
          </p:nvSpPr>
          <p:spPr bwMode="auto">
            <a:xfrm>
              <a:off x="4834" y="2080"/>
              <a:ext cx="202" cy="11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nchorCtr="1"/>
            <a:lstStyle/>
            <a:p>
              <a:pPr algn="ctr"/>
              <a:r>
                <a:rPr lang="pt-PT" altLang="pt-BR" sz="1000" b="1"/>
                <a:t>2</a:t>
              </a:r>
            </a:p>
          </p:txBody>
        </p:sp>
      </p:grpSp>
      <p:sp>
        <p:nvSpPr>
          <p:cNvPr id="138" name="Rectangle 2">
            <a:extLst>
              <a:ext uri="{FF2B5EF4-FFF2-40B4-BE49-F238E27FC236}">
                <a16:creationId xmlns:a16="http://schemas.microsoft.com/office/drawing/2014/main" id="{C8CDA066-FDA3-0B1F-E89E-1740B3637470}"/>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
        <p:nvSpPr>
          <p:cNvPr id="140" name="CaixaDeTexto 139">
            <a:extLst>
              <a:ext uri="{FF2B5EF4-FFF2-40B4-BE49-F238E27FC236}">
                <a16:creationId xmlns:a16="http://schemas.microsoft.com/office/drawing/2014/main" id="{564CF4D3-65D2-E72F-680A-A32BF68DDFA7}"/>
              </a:ext>
            </a:extLst>
          </p:cNvPr>
          <p:cNvSpPr txBox="1"/>
          <p:nvPr/>
        </p:nvSpPr>
        <p:spPr>
          <a:xfrm>
            <a:off x="157018" y="2942288"/>
            <a:ext cx="3426691" cy="1384995"/>
          </a:xfrm>
          <a:prstGeom prst="rect">
            <a:avLst/>
          </a:prstGeom>
          <a:noFill/>
        </p:spPr>
        <p:txBody>
          <a:bodyPr wrap="square">
            <a:spAutoFit/>
          </a:bodyPr>
          <a:lstStyle/>
          <a:p>
            <a:pPr marL="176213" lvl="1">
              <a:spcBef>
                <a:spcPct val="35000"/>
              </a:spcBef>
              <a:spcAft>
                <a:spcPct val="35000"/>
              </a:spcAft>
              <a:buFont typeface="Wingdings" panose="05000000000000000000" pitchFamily="2" charset="2"/>
              <a:buChar char="ü"/>
            </a:pPr>
            <a:r>
              <a:rPr lang="pt-PT" altLang="pt-BR" sz="1400" b="0" dirty="0">
                <a:solidFill>
                  <a:srgbClr val="000099"/>
                </a:solidFill>
              </a:rPr>
              <a:t> O </a:t>
            </a:r>
            <a:r>
              <a:rPr lang="pt-PT" altLang="pt-BR" sz="1400" b="1" dirty="0">
                <a:solidFill>
                  <a:srgbClr val="000099"/>
                </a:solidFill>
              </a:rPr>
              <a:t>Caminho Crítico </a:t>
            </a:r>
            <a:r>
              <a:rPr lang="pt-PT" altLang="pt-BR" sz="1400" b="0" dirty="0">
                <a:solidFill>
                  <a:srgbClr val="000099"/>
                </a:solidFill>
              </a:rPr>
              <a:t>é a sequência de atividades com </a:t>
            </a:r>
            <a:r>
              <a:rPr lang="pt-PT" altLang="pt-BR" sz="1400" i="1" dirty="0">
                <a:solidFill>
                  <a:srgbClr val="000099"/>
                </a:solidFill>
              </a:rPr>
              <a:t>folga nula</a:t>
            </a:r>
            <a:r>
              <a:rPr lang="pt-PT" altLang="pt-BR" sz="1400" b="0" dirty="0">
                <a:solidFill>
                  <a:srgbClr val="000099"/>
                </a:solidFill>
              </a:rPr>
              <a:t>, ou seja, é o conjunto das atividades onde qualquer atraso irá levar ao não cumprimento do prazo de conclusão da obra. (representado a vermelho)</a:t>
            </a:r>
          </a:p>
        </p:txBody>
      </p:sp>
      <p:sp>
        <p:nvSpPr>
          <p:cNvPr id="141" name="CaixaDeTexto 140">
            <a:extLst>
              <a:ext uri="{FF2B5EF4-FFF2-40B4-BE49-F238E27FC236}">
                <a16:creationId xmlns:a16="http://schemas.microsoft.com/office/drawing/2014/main" id="{D241BD41-80C9-BC06-9B3B-5F8D0E5F701F}"/>
              </a:ext>
            </a:extLst>
          </p:cNvPr>
          <p:cNvSpPr txBox="1"/>
          <p:nvPr/>
        </p:nvSpPr>
        <p:spPr>
          <a:xfrm>
            <a:off x="489527" y="4802985"/>
            <a:ext cx="1496291" cy="461665"/>
          </a:xfrm>
          <a:prstGeom prst="rect">
            <a:avLst/>
          </a:prstGeom>
          <a:noFill/>
        </p:spPr>
        <p:txBody>
          <a:bodyPr wrap="square">
            <a:spAutoFit/>
          </a:bodyPr>
          <a:lstStyle/>
          <a:p>
            <a:pPr marL="176213" lvl="1" defTabSz="881063">
              <a:spcBef>
                <a:spcPct val="35000"/>
              </a:spcBef>
              <a:buNone/>
            </a:pPr>
            <a:r>
              <a:rPr lang="pt-PT" altLang="pt-BR" sz="2400" b="1" dirty="0">
                <a:solidFill>
                  <a:srgbClr val="002060"/>
                </a:solidFill>
              </a:rPr>
              <a:t>Legenda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a:extLst>
              <a:ext uri="{FF2B5EF4-FFF2-40B4-BE49-F238E27FC236}">
                <a16:creationId xmlns:a16="http://schemas.microsoft.com/office/drawing/2014/main" id="{C11D25F2-5ABB-7323-977A-A7C1E95FA36B}"/>
              </a:ext>
            </a:extLst>
          </p:cNvPr>
          <p:cNvSpPr>
            <a:spLocks noGrp="1" noChangeArrowheads="1"/>
          </p:cNvSpPr>
          <p:nvPr>
            <p:ph type="body" idx="1"/>
          </p:nvPr>
        </p:nvSpPr>
        <p:spPr>
          <a:xfrm>
            <a:off x="83127" y="674256"/>
            <a:ext cx="8996218" cy="4378036"/>
          </a:xfrm>
        </p:spPr>
        <p:txBody>
          <a:bodyPr/>
          <a:lstStyle/>
          <a:p>
            <a:r>
              <a:rPr lang="pt-PT" altLang="pt-BR" sz="2000" dirty="0">
                <a:solidFill>
                  <a:srgbClr val="000099"/>
                </a:solidFill>
              </a:rPr>
              <a:t>Consideração de Incerteza no Método PERT/CPM</a:t>
            </a:r>
          </a:p>
          <a:p>
            <a:pPr lvl="1"/>
            <a:r>
              <a:rPr lang="pt-PT" altLang="pt-BR" sz="1800" i="0" dirty="0">
                <a:solidFill>
                  <a:srgbClr val="000099"/>
                </a:solidFill>
              </a:rPr>
              <a:t>Tendo em atenção que existe uma penalização (R$ 3.000,00), no caso de não ser cumprido o prazo de 47 semanas, é necessário saber qual a probabilidade de cumprimento deste prazo. </a:t>
            </a:r>
          </a:p>
          <a:p>
            <a:pPr lvl="1"/>
            <a:r>
              <a:rPr lang="pt-PT" altLang="pt-BR" sz="1800" i="0" dirty="0">
                <a:solidFill>
                  <a:srgbClr val="000099"/>
                </a:solidFill>
              </a:rPr>
              <a:t>Se a probabilidade de cumprimento for baixa será preciso considerar um horário de trabalho mais amplo, exigindo reforço das equipes de trabalho, ...</a:t>
            </a:r>
          </a:p>
          <a:p>
            <a:pPr lvl="1"/>
            <a:r>
              <a:rPr lang="pt-PT" altLang="pt-BR" sz="1800" i="0" dirty="0">
                <a:solidFill>
                  <a:srgbClr val="000099"/>
                </a:solidFill>
              </a:rPr>
              <a:t>Assim, o </a:t>
            </a:r>
            <a:r>
              <a:rPr lang="pt-PT" altLang="pt-BR" sz="1800" dirty="0">
                <a:solidFill>
                  <a:srgbClr val="000099"/>
                </a:solidFill>
              </a:rPr>
              <a:t>GP</a:t>
            </a:r>
            <a:r>
              <a:rPr lang="pt-PT" altLang="pt-BR" sz="1800" i="0" dirty="0">
                <a:solidFill>
                  <a:srgbClr val="000099"/>
                </a:solidFill>
              </a:rPr>
              <a:t> está preocupado em saber se as 44 semanas previstas poderão sofrer alterações, dado que a duração prevista para as diversas atividades é estimada e não fixa. Neste caso, deve-se considerar uma versão do método PERT/CPM – Três Estimativas para avaliar o grau de incerteza.</a:t>
            </a:r>
          </a:p>
          <a:p>
            <a:pPr lvl="1"/>
            <a:r>
              <a:rPr lang="pt-PT" altLang="pt-BR" sz="1800" b="1" i="0" dirty="0">
                <a:solidFill>
                  <a:srgbClr val="000099"/>
                </a:solidFill>
              </a:rPr>
              <a:t>Método das 3 estimativas</a:t>
            </a:r>
          </a:p>
          <a:p>
            <a:pPr marL="1047750" lvl="2"/>
            <a:r>
              <a:rPr lang="pt-PT" altLang="pt-BR" sz="1600" i="1" dirty="0">
                <a:solidFill>
                  <a:srgbClr val="000099"/>
                </a:solidFill>
              </a:rPr>
              <a:t>As 3 estimativas a considerar para cada atividade são as seguintes:</a:t>
            </a:r>
          </a:p>
          <a:p>
            <a:pPr marL="1635125" lvl="3"/>
            <a:r>
              <a:rPr lang="pt-PT" altLang="pt-BR" sz="1200" b="1" i="1" dirty="0">
                <a:solidFill>
                  <a:srgbClr val="000099"/>
                </a:solidFill>
              </a:rPr>
              <a:t>Estimativa otimista</a:t>
            </a:r>
            <a:r>
              <a:rPr lang="pt-PT" altLang="pt-BR" sz="1200" i="1" dirty="0">
                <a:solidFill>
                  <a:srgbClr val="000099"/>
                </a:solidFill>
              </a:rPr>
              <a:t> (o) – duração estimada nas condições mais favoráveis</a:t>
            </a:r>
            <a:endParaRPr lang="pt-PT" altLang="pt-BR" sz="1200" b="1" i="1" dirty="0">
              <a:solidFill>
                <a:srgbClr val="000099"/>
              </a:solidFill>
            </a:endParaRPr>
          </a:p>
          <a:p>
            <a:pPr marL="1635125" lvl="3"/>
            <a:r>
              <a:rPr lang="pt-PT" altLang="pt-BR" sz="1200" b="1" i="1" dirty="0">
                <a:solidFill>
                  <a:srgbClr val="000099"/>
                </a:solidFill>
              </a:rPr>
              <a:t>Estimativa mais provável</a:t>
            </a:r>
            <a:r>
              <a:rPr lang="pt-PT" altLang="pt-BR" sz="1200" i="1" dirty="0">
                <a:solidFill>
                  <a:srgbClr val="000099"/>
                </a:solidFill>
              </a:rPr>
              <a:t> (m) – duração esperada para a atividade</a:t>
            </a:r>
            <a:endParaRPr lang="pt-PT" altLang="pt-BR" sz="1200" b="1" i="1" dirty="0">
              <a:solidFill>
                <a:srgbClr val="000099"/>
              </a:solidFill>
            </a:endParaRPr>
          </a:p>
          <a:p>
            <a:pPr marL="1635125" lvl="3"/>
            <a:r>
              <a:rPr lang="pt-PT" altLang="pt-BR" sz="1200" b="1" i="1" dirty="0">
                <a:solidFill>
                  <a:srgbClr val="000099"/>
                </a:solidFill>
              </a:rPr>
              <a:t>Estimativa pessimista</a:t>
            </a:r>
            <a:r>
              <a:rPr lang="pt-PT" altLang="pt-BR" sz="1200" i="1" dirty="0">
                <a:solidFill>
                  <a:srgbClr val="000099"/>
                </a:solidFill>
              </a:rPr>
              <a:t> (p) – duração estimada nas condições mais desfavoráveis</a:t>
            </a:r>
            <a:endParaRPr lang="pt-PT" altLang="pt-BR" sz="1200" b="1" i="1" dirty="0">
              <a:solidFill>
                <a:srgbClr val="000099"/>
              </a:solidFill>
            </a:endParaRPr>
          </a:p>
          <a:p>
            <a:pPr marL="1635125" lvl="3">
              <a:buNone/>
            </a:pPr>
            <a:r>
              <a:rPr lang="pt-PT" altLang="pt-BR" sz="800" dirty="0">
                <a:solidFill>
                  <a:srgbClr val="000099"/>
                </a:solidFill>
              </a:rPr>
              <a:t>                   </a:t>
            </a:r>
            <a:r>
              <a:rPr lang="pt-PT" altLang="pt-BR" sz="1200" dirty="0">
                <a:solidFill>
                  <a:srgbClr val="000099"/>
                </a:solidFill>
              </a:rPr>
              <a:t>                   </a:t>
            </a:r>
          </a:p>
        </p:txBody>
      </p:sp>
      <p:grpSp>
        <p:nvGrpSpPr>
          <p:cNvPr id="64810" name="Group 298">
            <a:extLst>
              <a:ext uri="{FF2B5EF4-FFF2-40B4-BE49-F238E27FC236}">
                <a16:creationId xmlns:a16="http://schemas.microsoft.com/office/drawing/2014/main" id="{E294D61F-1073-38F3-B2B4-E773E6268807}"/>
              </a:ext>
            </a:extLst>
          </p:cNvPr>
          <p:cNvGrpSpPr>
            <a:grpSpLocks/>
          </p:cNvGrpSpPr>
          <p:nvPr/>
        </p:nvGrpSpPr>
        <p:grpSpPr bwMode="auto">
          <a:xfrm>
            <a:off x="1816100" y="5139026"/>
            <a:ext cx="6057900" cy="1519237"/>
            <a:chOff x="1336" y="3203"/>
            <a:chExt cx="3816" cy="957"/>
          </a:xfrm>
        </p:grpSpPr>
        <p:sp>
          <p:nvSpPr>
            <p:cNvPr id="64795" name="Line 283">
              <a:extLst>
                <a:ext uri="{FF2B5EF4-FFF2-40B4-BE49-F238E27FC236}">
                  <a16:creationId xmlns:a16="http://schemas.microsoft.com/office/drawing/2014/main" id="{57ADB876-0DB5-34E7-749A-08D42351559B}"/>
                </a:ext>
              </a:extLst>
            </p:cNvPr>
            <p:cNvSpPr>
              <a:spLocks noChangeShapeType="1"/>
            </p:cNvSpPr>
            <p:nvPr/>
          </p:nvSpPr>
          <p:spPr bwMode="auto">
            <a:xfrm>
              <a:off x="1336" y="3984"/>
              <a:ext cx="38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64800" name="Freeform 288">
              <a:extLst>
                <a:ext uri="{FF2B5EF4-FFF2-40B4-BE49-F238E27FC236}">
                  <a16:creationId xmlns:a16="http://schemas.microsoft.com/office/drawing/2014/main" id="{8515C4EE-7E17-26EE-6E87-41ACBCC1477E}"/>
                </a:ext>
              </a:extLst>
            </p:cNvPr>
            <p:cNvSpPr>
              <a:spLocks/>
            </p:cNvSpPr>
            <p:nvPr/>
          </p:nvSpPr>
          <p:spPr bwMode="auto">
            <a:xfrm>
              <a:off x="1896" y="3203"/>
              <a:ext cx="3112" cy="781"/>
            </a:xfrm>
            <a:custGeom>
              <a:avLst/>
              <a:gdLst>
                <a:gd name="T0" fmla="*/ 0 w 3112"/>
                <a:gd name="T1" fmla="*/ 781 h 781"/>
                <a:gd name="T2" fmla="*/ 80 w 3112"/>
                <a:gd name="T3" fmla="*/ 685 h 781"/>
                <a:gd name="T4" fmla="*/ 216 w 3112"/>
                <a:gd name="T5" fmla="*/ 533 h 781"/>
                <a:gd name="T6" fmla="*/ 320 w 3112"/>
                <a:gd name="T7" fmla="*/ 397 h 781"/>
                <a:gd name="T8" fmla="*/ 432 w 3112"/>
                <a:gd name="T9" fmla="*/ 253 h 781"/>
                <a:gd name="T10" fmla="*/ 536 w 3112"/>
                <a:gd name="T11" fmla="*/ 125 h 781"/>
                <a:gd name="T12" fmla="*/ 640 w 3112"/>
                <a:gd name="T13" fmla="*/ 37 h 781"/>
                <a:gd name="T14" fmla="*/ 784 w 3112"/>
                <a:gd name="T15" fmla="*/ 5 h 781"/>
                <a:gd name="T16" fmla="*/ 928 w 3112"/>
                <a:gd name="T17" fmla="*/ 69 h 781"/>
                <a:gd name="T18" fmla="*/ 1056 w 3112"/>
                <a:gd name="T19" fmla="*/ 181 h 781"/>
                <a:gd name="T20" fmla="*/ 1248 w 3112"/>
                <a:gd name="T21" fmla="*/ 333 h 781"/>
                <a:gd name="T22" fmla="*/ 1376 w 3112"/>
                <a:gd name="T23" fmla="*/ 413 h 781"/>
                <a:gd name="T24" fmla="*/ 1568 w 3112"/>
                <a:gd name="T25" fmla="*/ 509 h 781"/>
                <a:gd name="T26" fmla="*/ 1744 w 3112"/>
                <a:gd name="T27" fmla="*/ 565 h 781"/>
                <a:gd name="T28" fmla="*/ 1960 w 3112"/>
                <a:gd name="T29" fmla="*/ 621 h 781"/>
                <a:gd name="T30" fmla="*/ 2224 w 3112"/>
                <a:gd name="T31" fmla="*/ 685 h 781"/>
                <a:gd name="T32" fmla="*/ 2456 w 3112"/>
                <a:gd name="T33" fmla="*/ 733 h 781"/>
                <a:gd name="T34" fmla="*/ 2744 w 3112"/>
                <a:gd name="T35" fmla="*/ 773 h 781"/>
                <a:gd name="T36" fmla="*/ 3112 w 3112"/>
                <a:gd name="T37" fmla="*/ 78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2" h="781">
                  <a:moveTo>
                    <a:pt x="0" y="781"/>
                  </a:moveTo>
                  <a:cubicBezTo>
                    <a:pt x="13" y="765"/>
                    <a:pt x="44" y="726"/>
                    <a:pt x="80" y="685"/>
                  </a:cubicBezTo>
                  <a:cubicBezTo>
                    <a:pt x="116" y="644"/>
                    <a:pt x="176" y="581"/>
                    <a:pt x="216" y="533"/>
                  </a:cubicBezTo>
                  <a:cubicBezTo>
                    <a:pt x="256" y="485"/>
                    <a:pt x="284" y="444"/>
                    <a:pt x="320" y="397"/>
                  </a:cubicBezTo>
                  <a:cubicBezTo>
                    <a:pt x="356" y="350"/>
                    <a:pt x="396" y="298"/>
                    <a:pt x="432" y="253"/>
                  </a:cubicBezTo>
                  <a:cubicBezTo>
                    <a:pt x="468" y="208"/>
                    <a:pt x="501" y="161"/>
                    <a:pt x="536" y="125"/>
                  </a:cubicBezTo>
                  <a:cubicBezTo>
                    <a:pt x="571" y="89"/>
                    <a:pt x="599" y="57"/>
                    <a:pt x="640" y="37"/>
                  </a:cubicBezTo>
                  <a:cubicBezTo>
                    <a:pt x="681" y="17"/>
                    <a:pt x="736" y="0"/>
                    <a:pt x="784" y="5"/>
                  </a:cubicBezTo>
                  <a:cubicBezTo>
                    <a:pt x="832" y="10"/>
                    <a:pt x="883" y="40"/>
                    <a:pt x="928" y="69"/>
                  </a:cubicBezTo>
                  <a:cubicBezTo>
                    <a:pt x="973" y="98"/>
                    <a:pt x="1003" y="137"/>
                    <a:pt x="1056" y="181"/>
                  </a:cubicBezTo>
                  <a:cubicBezTo>
                    <a:pt x="1109" y="225"/>
                    <a:pt x="1195" y="294"/>
                    <a:pt x="1248" y="333"/>
                  </a:cubicBezTo>
                  <a:cubicBezTo>
                    <a:pt x="1301" y="372"/>
                    <a:pt x="1323" y="384"/>
                    <a:pt x="1376" y="413"/>
                  </a:cubicBezTo>
                  <a:cubicBezTo>
                    <a:pt x="1429" y="442"/>
                    <a:pt x="1507" y="484"/>
                    <a:pt x="1568" y="509"/>
                  </a:cubicBezTo>
                  <a:cubicBezTo>
                    <a:pt x="1629" y="534"/>
                    <a:pt x="1679" y="546"/>
                    <a:pt x="1744" y="565"/>
                  </a:cubicBezTo>
                  <a:cubicBezTo>
                    <a:pt x="1809" y="584"/>
                    <a:pt x="1880" y="601"/>
                    <a:pt x="1960" y="621"/>
                  </a:cubicBezTo>
                  <a:cubicBezTo>
                    <a:pt x="2040" y="641"/>
                    <a:pt x="2141" y="666"/>
                    <a:pt x="2224" y="685"/>
                  </a:cubicBezTo>
                  <a:cubicBezTo>
                    <a:pt x="2307" y="704"/>
                    <a:pt x="2369" y="718"/>
                    <a:pt x="2456" y="733"/>
                  </a:cubicBezTo>
                  <a:cubicBezTo>
                    <a:pt x="2543" y="748"/>
                    <a:pt x="2635" y="765"/>
                    <a:pt x="2744" y="773"/>
                  </a:cubicBezTo>
                  <a:cubicBezTo>
                    <a:pt x="2853" y="781"/>
                    <a:pt x="3035" y="779"/>
                    <a:pt x="3112" y="78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64803" name="Line 291">
              <a:extLst>
                <a:ext uri="{FF2B5EF4-FFF2-40B4-BE49-F238E27FC236}">
                  <a16:creationId xmlns:a16="http://schemas.microsoft.com/office/drawing/2014/main" id="{6C2EE57D-219A-0E54-2568-F47578CF031E}"/>
                </a:ext>
              </a:extLst>
            </p:cNvPr>
            <p:cNvSpPr>
              <a:spLocks noChangeShapeType="1"/>
            </p:cNvSpPr>
            <p:nvPr/>
          </p:nvSpPr>
          <p:spPr bwMode="auto">
            <a:xfrm>
              <a:off x="1912" y="3928"/>
              <a:ext cx="0" cy="1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64804" name="Line 292">
              <a:extLst>
                <a:ext uri="{FF2B5EF4-FFF2-40B4-BE49-F238E27FC236}">
                  <a16:creationId xmlns:a16="http://schemas.microsoft.com/office/drawing/2014/main" id="{6012F31F-EDBB-CCA5-481A-5361388C97EA}"/>
                </a:ext>
              </a:extLst>
            </p:cNvPr>
            <p:cNvSpPr>
              <a:spLocks noChangeShapeType="1"/>
            </p:cNvSpPr>
            <p:nvPr/>
          </p:nvSpPr>
          <p:spPr bwMode="auto">
            <a:xfrm>
              <a:off x="4736" y="3920"/>
              <a:ext cx="0" cy="1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64805" name="Text Box 293">
              <a:extLst>
                <a:ext uri="{FF2B5EF4-FFF2-40B4-BE49-F238E27FC236}">
                  <a16:creationId xmlns:a16="http://schemas.microsoft.com/office/drawing/2014/main" id="{04460DF4-BBB1-5957-0C10-0CDB495D6562}"/>
                </a:ext>
              </a:extLst>
            </p:cNvPr>
            <p:cNvSpPr txBox="1">
              <a:spLocks noChangeArrowheads="1"/>
            </p:cNvSpPr>
            <p:nvPr/>
          </p:nvSpPr>
          <p:spPr bwMode="auto">
            <a:xfrm>
              <a:off x="1910" y="3981"/>
              <a:ext cx="16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200" b="1"/>
                <a:t>o</a:t>
              </a:r>
            </a:p>
          </p:txBody>
        </p:sp>
        <p:sp>
          <p:nvSpPr>
            <p:cNvPr id="64806" name="Line 294">
              <a:extLst>
                <a:ext uri="{FF2B5EF4-FFF2-40B4-BE49-F238E27FC236}">
                  <a16:creationId xmlns:a16="http://schemas.microsoft.com/office/drawing/2014/main" id="{4442464E-4409-5474-967E-6397FBB67425}"/>
                </a:ext>
              </a:extLst>
            </p:cNvPr>
            <p:cNvSpPr>
              <a:spLocks noChangeShapeType="1"/>
            </p:cNvSpPr>
            <p:nvPr/>
          </p:nvSpPr>
          <p:spPr bwMode="auto">
            <a:xfrm>
              <a:off x="2672" y="3920"/>
              <a:ext cx="0" cy="1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64807" name="Text Box 295">
              <a:extLst>
                <a:ext uri="{FF2B5EF4-FFF2-40B4-BE49-F238E27FC236}">
                  <a16:creationId xmlns:a16="http://schemas.microsoft.com/office/drawing/2014/main" id="{24272E0A-2325-8F01-52C9-EE6E3287B851}"/>
                </a:ext>
              </a:extLst>
            </p:cNvPr>
            <p:cNvSpPr txBox="1">
              <a:spLocks noChangeArrowheads="1"/>
            </p:cNvSpPr>
            <p:nvPr/>
          </p:nvSpPr>
          <p:spPr bwMode="auto">
            <a:xfrm>
              <a:off x="2672" y="3981"/>
              <a:ext cx="18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200" b="1"/>
                <a:t>m</a:t>
              </a:r>
            </a:p>
          </p:txBody>
        </p:sp>
        <p:sp>
          <p:nvSpPr>
            <p:cNvPr id="64808" name="Text Box 296">
              <a:extLst>
                <a:ext uri="{FF2B5EF4-FFF2-40B4-BE49-F238E27FC236}">
                  <a16:creationId xmlns:a16="http://schemas.microsoft.com/office/drawing/2014/main" id="{07902931-5A1B-407C-9D9F-0490982278CD}"/>
                </a:ext>
              </a:extLst>
            </p:cNvPr>
            <p:cNvSpPr txBox="1">
              <a:spLocks noChangeArrowheads="1"/>
            </p:cNvSpPr>
            <p:nvPr/>
          </p:nvSpPr>
          <p:spPr bwMode="auto">
            <a:xfrm>
              <a:off x="4742" y="3987"/>
              <a:ext cx="16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pt-PT" altLang="pt-BR" sz="1200" b="1"/>
                <a:t>p</a:t>
              </a:r>
            </a:p>
          </p:txBody>
        </p:sp>
        <p:sp>
          <p:nvSpPr>
            <p:cNvPr id="64809" name="Line 297">
              <a:extLst>
                <a:ext uri="{FF2B5EF4-FFF2-40B4-BE49-F238E27FC236}">
                  <a16:creationId xmlns:a16="http://schemas.microsoft.com/office/drawing/2014/main" id="{F34DFD51-F1BF-8C5C-3C5B-9040D8AF086F}"/>
                </a:ext>
              </a:extLst>
            </p:cNvPr>
            <p:cNvSpPr>
              <a:spLocks noChangeShapeType="1"/>
            </p:cNvSpPr>
            <p:nvPr/>
          </p:nvSpPr>
          <p:spPr bwMode="auto">
            <a:xfrm>
              <a:off x="2672" y="3208"/>
              <a:ext cx="0" cy="776"/>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sp>
        <p:nvSpPr>
          <p:cNvPr id="16" name="Rectangle 2">
            <a:extLst>
              <a:ext uri="{FF2B5EF4-FFF2-40B4-BE49-F238E27FC236}">
                <a16:creationId xmlns:a16="http://schemas.microsoft.com/office/drawing/2014/main" id="{4BF91F2A-8198-9514-9250-8B65A40A411B}"/>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
        <p:nvSpPr>
          <p:cNvPr id="20" name="CaixaDeTexto 19">
            <a:extLst>
              <a:ext uri="{FF2B5EF4-FFF2-40B4-BE49-F238E27FC236}">
                <a16:creationId xmlns:a16="http://schemas.microsoft.com/office/drawing/2014/main" id="{D100D8DE-EBFA-FF43-110B-485FC1E534BA}"/>
              </a:ext>
            </a:extLst>
          </p:cNvPr>
          <p:cNvSpPr txBox="1"/>
          <p:nvPr/>
        </p:nvSpPr>
        <p:spPr>
          <a:xfrm>
            <a:off x="4068618" y="6008331"/>
            <a:ext cx="1390072" cy="276999"/>
          </a:xfrm>
          <a:prstGeom prst="rect">
            <a:avLst/>
          </a:prstGeom>
          <a:noFill/>
        </p:spPr>
        <p:txBody>
          <a:bodyPr wrap="square">
            <a:spAutoFit/>
          </a:bodyPr>
          <a:lstStyle/>
          <a:p>
            <a:pPr>
              <a:buNone/>
            </a:pPr>
            <a:r>
              <a:rPr lang="pt-PT" altLang="pt-BR" sz="1200" b="1" dirty="0">
                <a:solidFill>
                  <a:srgbClr val="002060"/>
                </a:solidFill>
              </a:rPr>
              <a:t>Distribuição Beta</a:t>
            </a:r>
            <a:endParaRPr lang="pt-BR" sz="1200" b="1" dirty="0">
              <a:solidFill>
                <a:srgbClr val="00206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6398E2BF-49F8-7915-09C1-5BB1FC991EA3}"/>
              </a:ext>
            </a:extLst>
          </p:cNvPr>
          <p:cNvSpPr>
            <a:spLocks noGrp="1" noChangeArrowheads="1"/>
          </p:cNvSpPr>
          <p:nvPr>
            <p:ph type="body" idx="1"/>
          </p:nvPr>
        </p:nvSpPr>
        <p:spPr>
          <a:xfrm>
            <a:off x="0" y="711199"/>
            <a:ext cx="7877175" cy="2780145"/>
          </a:xfrm>
        </p:spPr>
        <p:txBody>
          <a:bodyPr/>
          <a:lstStyle/>
          <a:p>
            <a:pPr>
              <a:spcBef>
                <a:spcPct val="40000"/>
              </a:spcBef>
            </a:pPr>
            <a:r>
              <a:rPr lang="pt-PT" altLang="pt-BR" sz="1800" dirty="0">
                <a:solidFill>
                  <a:srgbClr val="000099"/>
                </a:solidFill>
              </a:rPr>
              <a:t>Método das 3 estimativas</a:t>
            </a:r>
            <a:r>
              <a:rPr lang="pt-PT" altLang="pt-BR" sz="1800" b="0" dirty="0">
                <a:solidFill>
                  <a:srgbClr val="000099"/>
                </a:solidFill>
              </a:rPr>
              <a:t> </a:t>
            </a:r>
            <a:r>
              <a:rPr lang="pt-PT" altLang="pt-BR" sz="1400" b="0" dirty="0">
                <a:solidFill>
                  <a:srgbClr val="000099"/>
                </a:solidFill>
              </a:rPr>
              <a:t>(cont.)</a:t>
            </a:r>
            <a:endParaRPr lang="pt-PT" altLang="pt-BR" sz="1400" b="0" dirty="0"/>
          </a:p>
          <a:p>
            <a:pPr lvl="1"/>
            <a:r>
              <a:rPr lang="pt-PT" altLang="pt-BR" sz="1600" dirty="0">
                <a:solidFill>
                  <a:srgbClr val="000099"/>
                </a:solidFill>
              </a:rPr>
              <a:t>Dado que este método considera a distribuição beta como a distribuição da probabilidade de duração das atividades, pode-se calcular a média e variância correspondentes:</a:t>
            </a:r>
          </a:p>
          <a:p>
            <a:pPr marL="1733550" lvl="3"/>
            <a:endParaRPr lang="pt-PT" altLang="pt-BR" sz="1200" dirty="0">
              <a:solidFill>
                <a:srgbClr val="000099"/>
              </a:solidFill>
            </a:endParaRPr>
          </a:p>
          <a:p>
            <a:pPr lvl="1"/>
            <a:endParaRPr lang="pt-PT" altLang="pt-BR" sz="1600" dirty="0">
              <a:solidFill>
                <a:srgbClr val="000099"/>
              </a:solidFill>
            </a:endParaRPr>
          </a:p>
          <a:p>
            <a:pPr lvl="1"/>
            <a:endParaRPr lang="pt-PT" altLang="pt-BR" sz="1600" dirty="0">
              <a:solidFill>
                <a:srgbClr val="000099"/>
              </a:solidFill>
            </a:endParaRPr>
          </a:p>
          <a:p>
            <a:pPr lvl="1"/>
            <a:endParaRPr lang="pt-PT" altLang="pt-BR" sz="1600" dirty="0">
              <a:solidFill>
                <a:srgbClr val="000099"/>
              </a:solidFill>
            </a:endParaRPr>
          </a:p>
          <a:p>
            <a:pPr lvl="1"/>
            <a:r>
              <a:rPr lang="pt-PT" altLang="pt-BR" sz="1600" dirty="0">
                <a:solidFill>
                  <a:srgbClr val="000099"/>
                </a:solidFill>
              </a:rPr>
              <a:t>Depois de contactar os responsáveis por cada uma das equipes de trabalho, o GP de obteve a seguinte</a:t>
            </a:r>
            <a:r>
              <a:rPr lang="pt-PT" altLang="pt-BR" sz="1800" dirty="0">
                <a:solidFill>
                  <a:srgbClr val="000099"/>
                </a:solidFill>
              </a:rPr>
              <a:t> informação:</a:t>
            </a:r>
          </a:p>
        </p:txBody>
      </p:sp>
      <p:grpSp>
        <p:nvGrpSpPr>
          <p:cNvPr id="4" name="Agrupar 3">
            <a:extLst>
              <a:ext uri="{FF2B5EF4-FFF2-40B4-BE49-F238E27FC236}">
                <a16:creationId xmlns:a16="http://schemas.microsoft.com/office/drawing/2014/main" id="{ABA1F293-45BE-82B8-07D1-E5FF8E520838}"/>
              </a:ext>
            </a:extLst>
          </p:cNvPr>
          <p:cNvGrpSpPr/>
          <p:nvPr/>
        </p:nvGrpSpPr>
        <p:grpSpPr>
          <a:xfrm>
            <a:off x="2418773" y="1974561"/>
            <a:ext cx="4557713" cy="782638"/>
            <a:chOff x="3213100" y="2270125"/>
            <a:chExt cx="4557713" cy="782638"/>
          </a:xfrm>
          <a:solidFill>
            <a:schemeClr val="bg2">
              <a:lumMod val="20000"/>
              <a:lumOff val="80000"/>
            </a:schemeClr>
          </a:solidFill>
        </p:grpSpPr>
        <p:sp>
          <p:nvSpPr>
            <p:cNvPr id="68927" name="Rectangle 319">
              <a:extLst>
                <a:ext uri="{FF2B5EF4-FFF2-40B4-BE49-F238E27FC236}">
                  <a16:creationId xmlns:a16="http://schemas.microsoft.com/office/drawing/2014/main" id="{A8A9CEC6-3462-117F-85B7-2362F8BACCAF}"/>
                </a:ext>
              </a:extLst>
            </p:cNvPr>
            <p:cNvSpPr>
              <a:spLocks noChangeArrowheads="1"/>
            </p:cNvSpPr>
            <p:nvPr/>
          </p:nvSpPr>
          <p:spPr bwMode="auto">
            <a:xfrm>
              <a:off x="3213100" y="2270125"/>
              <a:ext cx="1841500" cy="77470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200" b="1" u="sng" dirty="0">
                  <a:solidFill>
                    <a:srgbClr val="000000"/>
                  </a:solidFill>
                  <a:effectLst>
                    <a:outerShdw blurRad="38100" dist="38100" dir="2700000" algn="tl">
                      <a:srgbClr val="FFFFFF"/>
                    </a:outerShdw>
                  </a:effectLst>
                </a:rPr>
                <a:t>Média</a:t>
              </a:r>
            </a:p>
            <a:p>
              <a:pPr algn="ctr"/>
              <a:endParaRPr lang="pt-PT" altLang="pt-BR" sz="1200" dirty="0"/>
            </a:p>
            <a:p>
              <a:pPr algn="ctr"/>
              <a:endParaRPr lang="pt-PT" altLang="pt-BR" sz="1200" dirty="0"/>
            </a:p>
            <a:p>
              <a:pPr algn="ctr"/>
              <a:endParaRPr lang="pt-PT" altLang="pt-BR" sz="1200" dirty="0"/>
            </a:p>
          </p:txBody>
        </p:sp>
        <mc:AlternateContent xmlns:mc="http://schemas.openxmlformats.org/markup-compatibility/2006" xmlns:a14="http://schemas.microsoft.com/office/drawing/2010/main">
          <mc:Choice Requires="a14">
            <p:sp>
              <p:nvSpPr>
                <p:cNvPr id="68928" name="Object 320">
                  <a:extLst>
                    <a:ext uri="{FF2B5EF4-FFF2-40B4-BE49-F238E27FC236}">
                      <a16:creationId xmlns:a16="http://schemas.microsoft.com/office/drawing/2014/main" id="{F74767B6-39FE-3680-29BE-FC780FD35486}"/>
                    </a:ext>
                  </a:extLst>
                </p:cNvPr>
                <p:cNvSpPr txBox="1"/>
                <p:nvPr/>
              </p:nvSpPr>
              <p:spPr bwMode="auto">
                <a:xfrm>
                  <a:off x="3426692" y="2537402"/>
                  <a:ext cx="1413162" cy="495300"/>
                </a:xfrm>
                <a:prstGeom prst="rect">
                  <a:avLst/>
                </a:prstGeom>
                <a:grpFill/>
                <a:ln>
                  <a:noFill/>
                </a:ln>
                <a:effectLst/>
              </p:spPr>
              <p:txBody>
                <a:bodyPr>
                  <a:normAutofit/>
                </a:bodyPr>
                <a:lstStyle/>
                <a:p>
                  <a:pPr>
                    <a:buNone/>
                  </a:pPr>
                  <a14:m>
                    <m:oMathPara xmlns:m="http://schemas.openxmlformats.org/officeDocument/2006/math">
                      <m:oMathParaPr>
                        <m:jc m:val="centerGroup"/>
                      </m:oMathParaPr>
                      <m:oMath xmlns:m="http://schemas.openxmlformats.org/officeDocument/2006/math">
                        <m:r>
                          <a:rPr lang="pt-BR" sz="1200" i="1">
                            <a:solidFill>
                              <a:srgbClr val="000000"/>
                            </a:solidFill>
                            <a:latin typeface="Cambria Math" panose="02040503050406030204" pitchFamily="18" charset="0"/>
                          </a:rPr>
                          <m:t>𝜇</m:t>
                        </m:r>
                        <m:r>
                          <a:rPr lang="pt-BR" sz="1200" i="1">
                            <a:solidFill>
                              <a:srgbClr val="000000"/>
                            </a:solidFill>
                            <a:latin typeface="Cambria Math" panose="02040503050406030204" pitchFamily="18" charset="0"/>
                          </a:rPr>
                          <m:t>=</m:t>
                        </m:r>
                        <m:f>
                          <m:fPr>
                            <m:ctrlPr>
                              <a:rPr lang="pt-BR" sz="1200" i="1">
                                <a:solidFill>
                                  <a:srgbClr val="000000"/>
                                </a:solidFill>
                                <a:latin typeface="Cambria Math" panose="02040503050406030204" pitchFamily="18" charset="0"/>
                              </a:rPr>
                            </m:ctrlPr>
                          </m:fPr>
                          <m:num>
                            <m:r>
                              <a:rPr lang="pt-BR" sz="1200" i="1">
                                <a:solidFill>
                                  <a:srgbClr val="000000"/>
                                </a:solidFill>
                                <a:latin typeface="Cambria Math" panose="02040503050406030204" pitchFamily="18" charset="0"/>
                              </a:rPr>
                              <m:t>𝑜</m:t>
                            </m:r>
                            <m:r>
                              <a:rPr lang="pt-BR" sz="1200" i="1">
                                <a:solidFill>
                                  <a:srgbClr val="000000"/>
                                </a:solidFill>
                                <a:latin typeface="Cambria Math" panose="02040503050406030204" pitchFamily="18" charset="0"/>
                              </a:rPr>
                              <m:t>+4</m:t>
                            </m:r>
                            <m:r>
                              <a:rPr lang="pt-BR" sz="1200" i="1">
                                <a:solidFill>
                                  <a:srgbClr val="000000"/>
                                </a:solidFill>
                                <a:latin typeface="Cambria Math" panose="02040503050406030204" pitchFamily="18" charset="0"/>
                              </a:rPr>
                              <m:t>𝑚</m:t>
                            </m:r>
                            <m:r>
                              <a:rPr lang="pt-BR" sz="1200" i="1">
                                <a:solidFill>
                                  <a:srgbClr val="000000"/>
                                </a:solidFill>
                                <a:latin typeface="Cambria Math" panose="02040503050406030204" pitchFamily="18" charset="0"/>
                              </a:rPr>
                              <m:t>+</m:t>
                            </m:r>
                            <m:r>
                              <a:rPr lang="pt-BR" sz="1200" i="1">
                                <a:solidFill>
                                  <a:srgbClr val="000000"/>
                                </a:solidFill>
                                <a:latin typeface="Cambria Math" panose="02040503050406030204" pitchFamily="18" charset="0"/>
                              </a:rPr>
                              <m:t>𝑝</m:t>
                            </m:r>
                          </m:num>
                          <m:den>
                            <m:r>
                              <a:rPr lang="pt-BR" sz="1200" i="1">
                                <a:solidFill>
                                  <a:srgbClr val="000000"/>
                                </a:solidFill>
                                <a:latin typeface="Cambria Math" panose="02040503050406030204" pitchFamily="18" charset="0"/>
                              </a:rPr>
                              <m:t>6</m:t>
                            </m:r>
                          </m:den>
                        </m:f>
                      </m:oMath>
                    </m:oMathPara>
                  </a14:m>
                  <a:endParaRPr lang="pt-BR" sz="1200" dirty="0"/>
                </a:p>
              </p:txBody>
            </p:sp>
          </mc:Choice>
          <mc:Fallback xmlns="">
            <p:sp>
              <p:nvSpPr>
                <p:cNvPr id="68928" name="Object 320">
                  <a:extLst>
                    <a:ext uri="{FF2B5EF4-FFF2-40B4-BE49-F238E27FC236}">
                      <a16:creationId xmlns:a16="http://schemas.microsoft.com/office/drawing/2014/main" id="{F74767B6-39FE-3680-29BE-FC780FD35486}"/>
                    </a:ext>
                  </a:extLst>
                </p:cNvPr>
                <p:cNvSpPr txBox="1">
                  <a:spLocks noRot="1" noChangeAspect="1" noMove="1" noResize="1" noEditPoints="1" noAdjustHandles="1" noChangeArrowheads="1" noChangeShapeType="1" noTextEdit="1"/>
                </p:cNvSpPr>
                <p:nvPr/>
              </p:nvSpPr>
              <p:spPr bwMode="auto">
                <a:xfrm>
                  <a:off x="3426692" y="2537402"/>
                  <a:ext cx="1413162" cy="495300"/>
                </a:xfrm>
                <a:prstGeom prst="rect">
                  <a:avLst/>
                </a:prstGeom>
                <a:blipFill>
                  <a:blip r:embed="rId2"/>
                  <a:stretch>
                    <a:fillRect/>
                  </a:stretch>
                </a:blipFill>
                <a:ln>
                  <a:noFill/>
                </a:ln>
                <a:effectLst/>
              </p:spPr>
              <p:txBody>
                <a:bodyPr/>
                <a:lstStyle/>
                <a:p>
                  <a:r>
                    <a:rPr lang="pt-BR">
                      <a:noFill/>
                    </a:rPr>
                    <a:t> </a:t>
                  </a:r>
                </a:p>
              </p:txBody>
            </p:sp>
          </mc:Fallback>
        </mc:AlternateContent>
        <p:sp>
          <p:nvSpPr>
            <p:cNvPr id="68929" name="Rectangle 321">
              <a:extLst>
                <a:ext uri="{FF2B5EF4-FFF2-40B4-BE49-F238E27FC236}">
                  <a16:creationId xmlns:a16="http://schemas.microsoft.com/office/drawing/2014/main" id="{A3D07D7D-B0BB-80DA-3230-630F8C03257B}"/>
                </a:ext>
              </a:extLst>
            </p:cNvPr>
            <p:cNvSpPr>
              <a:spLocks noChangeArrowheads="1"/>
            </p:cNvSpPr>
            <p:nvPr/>
          </p:nvSpPr>
          <p:spPr bwMode="auto">
            <a:xfrm>
              <a:off x="5929313" y="2278063"/>
              <a:ext cx="1841500" cy="77470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200" b="1" u="sng">
                  <a:solidFill>
                    <a:srgbClr val="000000"/>
                  </a:solidFill>
                  <a:effectLst>
                    <a:outerShdw blurRad="38100" dist="38100" dir="2700000" algn="tl">
                      <a:srgbClr val="FFFFFF"/>
                    </a:outerShdw>
                  </a:effectLst>
                </a:rPr>
                <a:t>Variância</a:t>
              </a:r>
            </a:p>
            <a:p>
              <a:pPr algn="ctr"/>
              <a:endParaRPr lang="pt-PT" altLang="pt-BR" sz="1200"/>
            </a:p>
            <a:p>
              <a:pPr algn="ctr"/>
              <a:endParaRPr lang="pt-PT" altLang="pt-BR" sz="1200"/>
            </a:p>
            <a:p>
              <a:pPr algn="ctr"/>
              <a:endParaRPr lang="pt-PT" altLang="pt-BR" sz="1200"/>
            </a:p>
          </p:txBody>
        </p:sp>
        <mc:AlternateContent xmlns:mc="http://schemas.openxmlformats.org/markup-compatibility/2006" xmlns:a14="http://schemas.microsoft.com/office/drawing/2010/main">
          <mc:Choice Requires="a14">
            <p:sp>
              <p:nvSpPr>
                <p:cNvPr id="68930" name="Object 322">
                  <a:extLst>
                    <a:ext uri="{FF2B5EF4-FFF2-40B4-BE49-F238E27FC236}">
                      <a16:creationId xmlns:a16="http://schemas.microsoft.com/office/drawing/2014/main" id="{EB6B6348-4391-65A9-7DEA-443BDB454C68}"/>
                    </a:ext>
                  </a:extLst>
                </p:cNvPr>
                <p:cNvSpPr txBox="1"/>
                <p:nvPr/>
              </p:nvSpPr>
              <p:spPr bwMode="auto">
                <a:xfrm>
                  <a:off x="6151418" y="2449513"/>
                  <a:ext cx="1225695" cy="603250"/>
                </a:xfrm>
                <a:prstGeom prst="rect">
                  <a:avLst/>
                </a:prstGeom>
                <a:grpFill/>
                <a:ln>
                  <a:noFill/>
                </a:ln>
                <a:effectLst/>
              </p:spPr>
              <p:txBody>
                <a:bodyPr>
                  <a:normAutofit/>
                </a:bodyPr>
                <a:lstStyle/>
                <a:p>
                  <a:pPr>
                    <a:buNone/>
                  </a:pPr>
                  <a14:m>
                    <m:oMathPara xmlns:m="http://schemas.openxmlformats.org/officeDocument/2006/math">
                      <m:oMathParaPr>
                        <m:jc m:val="centerGroup"/>
                      </m:oMathParaPr>
                      <m:oMath xmlns:m="http://schemas.openxmlformats.org/officeDocument/2006/math">
                        <m:sSup>
                          <m:sSupPr>
                            <m:ctrlPr>
                              <a:rPr lang="pt-BR" sz="1200" i="1">
                                <a:solidFill>
                                  <a:srgbClr val="000000"/>
                                </a:solidFill>
                                <a:latin typeface="Cambria Math" panose="02040503050406030204" pitchFamily="18" charset="0"/>
                              </a:rPr>
                            </m:ctrlPr>
                          </m:sSupPr>
                          <m:e>
                            <m:r>
                              <a:rPr lang="pt-BR" sz="1200" i="1">
                                <a:solidFill>
                                  <a:srgbClr val="000000"/>
                                </a:solidFill>
                                <a:latin typeface="Cambria Math" panose="02040503050406030204" pitchFamily="18" charset="0"/>
                              </a:rPr>
                              <m:t>𝜎</m:t>
                            </m:r>
                          </m:e>
                          <m:sup>
                            <m:r>
                              <a:rPr lang="pt-BR" sz="1200" i="1">
                                <a:solidFill>
                                  <a:srgbClr val="000000"/>
                                </a:solidFill>
                                <a:latin typeface="Cambria Math" panose="02040503050406030204" pitchFamily="18" charset="0"/>
                              </a:rPr>
                              <m:t>2</m:t>
                            </m:r>
                          </m:sup>
                        </m:sSup>
                        <m:r>
                          <a:rPr lang="pt-BR" sz="1200" i="1">
                            <a:solidFill>
                              <a:srgbClr val="000000"/>
                            </a:solidFill>
                            <a:latin typeface="Cambria Math" panose="02040503050406030204" pitchFamily="18" charset="0"/>
                          </a:rPr>
                          <m:t>=</m:t>
                        </m:r>
                        <m:sSup>
                          <m:sSupPr>
                            <m:ctrlPr>
                              <a:rPr lang="pt-BR" sz="1200" i="1">
                                <a:solidFill>
                                  <a:srgbClr val="000000"/>
                                </a:solidFill>
                                <a:latin typeface="Cambria Math" panose="02040503050406030204" pitchFamily="18" charset="0"/>
                              </a:rPr>
                            </m:ctrlPr>
                          </m:sSupPr>
                          <m:e>
                            <m:d>
                              <m:dPr>
                                <m:ctrlPr>
                                  <a:rPr lang="pt-BR" sz="1200" i="1">
                                    <a:solidFill>
                                      <a:srgbClr val="000000"/>
                                    </a:solidFill>
                                    <a:latin typeface="Cambria Math" panose="02040503050406030204" pitchFamily="18" charset="0"/>
                                  </a:rPr>
                                </m:ctrlPr>
                              </m:dPr>
                              <m:e>
                                <m:f>
                                  <m:fPr>
                                    <m:ctrlPr>
                                      <a:rPr lang="pt-BR" sz="1200" i="1">
                                        <a:solidFill>
                                          <a:srgbClr val="000000"/>
                                        </a:solidFill>
                                        <a:latin typeface="Cambria Math" panose="02040503050406030204" pitchFamily="18" charset="0"/>
                                      </a:rPr>
                                    </m:ctrlPr>
                                  </m:fPr>
                                  <m:num>
                                    <m:r>
                                      <a:rPr lang="pt-BR" sz="1200" i="1">
                                        <a:solidFill>
                                          <a:srgbClr val="000000"/>
                                        </a:solidFill>
                                        <a:latin typeface="Cambria Math" panose="02040503050406030204" pitchFamily="18" charset="0"/>
                                      </a:rPr>
                                      <m:t>𝑝</m:t>
                                    </m:r>
                                    <m:r>
                                      <a:rPr lang="pt-BR" sz="1200" i="1">
                                        <a:solidFill>
                                          <a:srgbClr val="000000"/>
                                        </a:solidFill>
                                        <a:latin typeface="Cambria Math" panose="02040503050406030204" pitchFamily="18" charset="0"/>
                                      </a:rPr>
                                      <m:t>−</m:t>
                                    </m:r>
                                    <m:r>
                                      <a:rPr lang="pt-BR" sz="1200" i="1">
                                        <a:solidFill>
                                          <a:srgbClr val="000000"/>
                                        </a:solidFill>
                                        <a:latin typeface="Cambria Math" panose="02040503050406030204" pitchFamily="18" charset="0"/>
                                      </a:rPr>
                                      <m:t>𝑜</m:t>
                                    </m:r>
                                  </m:num>
                                  <m:den>
                                    <m:r>
                                      <a:rPr lang="pt-BR" sz="1200" i="1">
                                        <a:solidFill>
                                          <a:srgbClr val="000000"/>
                                        </a:solidFill>
                                        <a:latin typeface="Cambria Math" panose="02040503050406030204" pitchFamily="18" charset="0"/>
                                      </a:rPr>
                                      <m:t>6</m:t>
                                    </m:r>
                                  </m:den>
                                </m:f>
                              </m:e>
                            </m:d>
                          </m:e>
                          <m:sup>
                            <m:r>
                              <a:rPr lang="pt-BR" sz="1200" i="1">
                                <a:solidFill>
                                  <a:srgbClr val="000000"/>
                                </a:solidFill>
                                <a:latin typeface="Cambria Math" panose="02040503050406030204" pitchFamily="18" charset="0"/>
                              </a:rPr>
                              <m:t>2</m:t>
                            </m:r>
                          </m:sup>
                        </m:sSup>
                      </m:oMath>
                    </m:oMathPara>
                  </a14:m>
                  <a:endParaRPr lang="pt-BR" sz="1200" dirty="0"/>
                </a:p>
              </p:txBody>
            </p:sp>
          </mc:Choice>
          <mc:Fallback xmlns="">
            <p:sp>
              <p:nvSpPr>
                <p:cNvPr id="68930" name="Object 322">
                  <a:extLst>
                    <a:ext uri="{FF2B5EF4-FFF2-40B4-BE49-F238E27FC236}">
                      <a16:creationId xmlns:a16="http://schemas.microsoft.com/office/drawing/2014/main" id="{EB6B6348-4391-65A9-7DEA-443BDB454C68}"/>
                    </a:ext>
                  </a:extLst>
                </p:cNvPr>
                <p:cNvSpPr txBox="1">
                  <a:spLocks noRot="1" noChangeAspect="1" noMove="1" noResize="1" noEditPoints="1" noAdjustHandles="1" noChangeArrowheads="1" noChangeShapeType="1" noTextEdit="1"/>
                </p:cNvSpPr>
                <p:nvPr/>
              </p:nvSpPr>
              <p:spPr bwMode="auto">
                <a:xfrm>
                  <a:off x="6151418" y="2449513"/>
                  <a:ext cx="1225695" cy="603250"/>
                </a:xfrm>
                <a:prstGeom prst="rect">
                  <a:avLst/>
                </a:prstGeom>
                <a:blipFill>
                  <a:blip r:embed="rId3"/>
                  <a:stretch>
                    <a:fillRect/>
                  </a:stretch>
                </a:blipFill>
                <a:ln>
                  <a:noFill/>
                </a:ln>
                <a:effectLst/>
              </p:spPr>
              <p:txBody>
                <a:bodyPr/>
                <a:lstStyle/>
                <a:p>
                  <a:r>
                    <a:rPr lang="pt-BR">
                      <a:noFill/>
                    </a:rPr>
                    <a:t> </a:t>
                  </a:r>
                </a:p>
              </p:txBody>
            </p:sp>
          </mc:Fallback>
        </mc:AlternateContent>
      </p:grpSp>
      <p:graphicFrame>
        <p:nvGraphicFramePr>
          <p:cNvPr id="69117" name="Group 509">
            <a:extLst>
              <a:ext uri="{FF2B5EF4-FFF2-40B4-BE49-F238E27FC236}">
                <a16:creationId xmlns:a16="http://schemas.microsoft.com/office/drawing/2014/main" id="{EB5CF89F-4609-1FCB-D6D5-EBE1CE6B76EF}"/>
              </a:ext>
            </a:extLst>
          </p:cNvPr>
          <p:cNvGraphicFramePr>
            <a:graphicFrameLocks noGrp="1"/>
          </p:cNvGraphicFramePr>
          <p:nvPr>
            <p:extLst>
              <p:ext uri="{D42A27DB-BD31-4B8C-83A1-F6EECF244321}">
                <p14:modId xmlns:p14="http://schemas.microsoft.com/office/powerpoint/2010/main" val="4004298797"/>
              </p:ext>
            </p:extLst>
          </p:nvPr>
        </p:nvGraphicFramePr>
        <p:xfrm>
          <a:off x="1209964" y="3557588"/>
          <a:ext cx="7232072" cy="3009900"/>
        </p:xfrm>
        <a:graphic>
          <a:graphicData uri="http://schemas.openxmlformats.org/drawingml/2006/table">
            <a:tbl>
              <a:tblPr/>
              <a:tblGrid>
                <a:gridCol w="1221000">
                  <a:extLst>
                    <a:ext uri="{9D8B030D-6E8A-4147-A177-3AD203B41FA5}">
                      <a16:colId xmlns:a16="http://schemas.microsoft.com/office/drawing/2014/main" val="1375497749"/>
                    </a:ext>
                  </a:extLst>
                </a:gridCol>
                <a:gridCol w="1191649">
                  <a:extLst>
                    <a:ext uri="{9D8B030D-6E8A-4147-A177-3AD203B41FA5}">
                      <a16:colId xmlns:a16="http://schemas.microsoft.com/office/drawing/2014/main" val="2399796583"/>
                    </a:ext>
                  </a:extLst>
                </a:gridCol>
                <a:gridCol w="1209258">
                  <a:extLst>
                    <a:ext uri="{9D8B030D-6E8A-4147-A177-3AD203B41FA5}">
                      <a16:colId xmlns:a16="http://schemas.microsoft.com/office/drawing/2014/main" val="3523020427"/>
                    </a:ext>
                  </a:extLst>
                </a:gridCol>
                <a:gridCol w="1224913">
                  <a:extLst>
                    <a:ext uri="{9D8B030D-6E8A-4147-A177-3AD203B41FA5}">
                      <a16:colId xmlns:a16="http://schemas.microsoft.com/office/drawing/2014/main" val="1284921145"/>
                    </a:ext>
                  </a:extLst>
                </a:gridCol>
                <a:gridCol w="1175994">
                  <a:extLst>
                    <a:ext uri="{9D8B030D-6E8A-4147-A177-3AD203B41FA5}">
                      <a16:colId xmlns:a16="http://schemas.microsoft.com/office/drawing/2014/main" val="3673633135"/>
                    </a:ext>
                  </a:extLst>
                </a:gridCol>
                <a:gridCol w="1209258">
                  <a:extLst>
                    <a:ext uri="{9D8B030D-6E8A-4147-A177-3AD203B41FA5}">
                      <a16:colId xmlns:a16="http://schemas.microsoft.com/office/drawing/2014/main" val="252188933"/>
                    </a:ext>
                  </a:extLst>
                </a:gridCol>
              </a:tblGrid>
              <a:tr h="1730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dirty="0">
                          <a:ln>
                            <a:noFill/>
                          </a:ln>
                          <a:solidFill>
                            <a:schemeClr val="tx1"/>
                          </a:solidFill>
                          <a:effectLst/>
                          <a:latin typeface="Arial Narrow" panose="020B0606020202030204" pitchFamily="34" charset="0"/>
                        </a:rPr>
                        <a:t>Atividade</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dirty="0">
                          <a:ln>
                            <a:noFill/>
                          </a:ln>
                          <a:solidFill>
                            <a:schemeClr val="tx1"/>
                          </a:solidFill>
                          <a:effectLst/>
                          <a:latin typeface="Arial Narrow" panose="020B0606020202030204" pitchFamily="34" charset="0"/>
                        </a:rPr>
                        <a:t>Estimativa Otimista (o)</a:t>
                      </a:r>
                      <a:endParaRPr kumimoji="0" lang="pt-PT" altLang="pt-BR" sz="1600" b="1" i="0" u="none" strike="noStrike" cap="none" normalizeH="0" baseline="0" dirty="0">
                        <a:ln>
                          <a:noFill/>
                        </a:ln>
                        <a:solidFill>
                          <a:schemeClr val="tx1"/>
                        </a:solidFill>
                        <a:effectLst/>
                        <a:latin typeface="Arial Narrow" panose="020B0606020202030204" pitchFamily="34" charset="0"/>
                      </a:endParaRP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dirty="0">
                          <a:ln>
                            <a:noFill/>
                          </a:ln>
                          <a:solidFill>
                            <a:schemeClr val="tx1"/>
                          </a:solidFill>
                          <a:effectLst/>
                          <a:latin typeface="Arial Narrow" panose="020B0606020202030204" pitchFamily="34" charset="0"/>
                        </a:rPr>
                        <a:t>Estimativa mais provável (m) </a:t>
                      </a:r>
                      <a:endParaRPr kumimoji="0" lang="pt-PT" altLang="pt-BR" sz="1600" b="1" i="0" u="none" strike="noStrike" cap="none" normalizeH="0" baseline="0" dirty="0">
                        <a:ln>
                          <a:noFill/>
                        </a:ln>
                        <a:solidFill>
                          <a:schemeClr val="tx1"/>
                        </a:solidFill>
                        <a:effectLst/>
                        <a:latin typeface="Arial Narrow" panose="020B0606020202030204" pitchFamily="34" charset="0"/>
                      </a:endParaRP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dirty="0">
                          <a:ln>
                            <a:noFill/>
                          </a:ln>
                          <a:solidFill>
                            <a:schemeClr val="tx1"/>
                          </a:solidFill>
                          <a:effectLst/>
                          <a:latin typeface="Arial Narrow" panose="020B0606020202030204" pitchFamily="34" charset="0"/>
                        </a:rPr>
                        <a:t>Estimativa Pessimista (p)</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dirty="0">
                          <a:ln>
                            <a:noFill/>
                          </a:ln>
                          <a:solidFill>
                            <a:schemeClr val="tx1"/>
                          </a:solidFill>
                          <a:effectLst/>
                          <a:latin typeface="Arial Narrow" panose="020B0606020202030204" pitchFamily="34" charset="0"/>
                        </a:rPr>
                        <a:t>Média</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dirty="0">
                          <a:ln>
                            <a:noFill/>
                          </a:ln>
                          <a:solidFill>
                            <a:schemeClr val="tx1"/>
                          </a:solidFill>
                          <a:effectLst/>
                          <a:latin typeface="Arial Narrow" panose="020B0606020202030204" pitchFamily="34" charset="0"/>
                        </a:rPr>
                        <a:t>Variância</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3224488"/>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A</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2</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3</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2</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1/9</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9268306"/>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B</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2</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3.5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8</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39293144"/>
                  </a:ext>
                </a:extLst>
              </a:tr>
              <a:tr h="1222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C</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6</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9</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18</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10</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80656082"/>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D</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5.5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10</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6</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95773627"/>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E</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5</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4/9</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6969892"/>
                  </a:ext>
                </a:extLst>
              </a:tr>
              <a:tr h="1222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F</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10</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chemeClr val="tx1"/>
                          </a:solidFill>
                          <a:effectLst/>
                          <a:latin typeface="Arial Narrow" panose="020B0606020202030204" pitchFamily="34" charset="0"/>
                        </a:rPr>
                        <a:t>5</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95676785"/>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G</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6.5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7</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09633306"/>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H</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8</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17</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9</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75795556"/>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I</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3</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7.5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9</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7</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11006350"/>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J</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3</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9</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9</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8</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4313246"/>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K</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0</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88753179"/>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L</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5.5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7</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5</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5647066"/>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M</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2</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3</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2</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1/9</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1993073"/>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N</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5.5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9</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6</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chemeClr val="tx1"/>
                          </a:solidFill>
                          <a:effectLst/>
                          <a:latin typeface="Arial Narrow" panose="020B0606020202030204" pitchFamily="34" charset="0"/>
                        </a:rPr>
                        <a:t>4/9</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7651133"/>
                  </a:ext>
                </a:extLst>
              </a:tr>
            </a:tbl>
          </a:graphicData>
        </a:graphic>
      </p:graphicFrame>
      <p:sp>
        <p:nvSpPr>
          <p:cNvPr id="11" name="Rectangle 2">
            <a:extLst>
              <a:ext uri="{FF2B5EF4-FFF2-40B4-BE49-F238E27FC236}">
                <a16:creationId xmlns:a16="http://schemas.microsoft.com/office/drawing/2014/main" id="{AF1F8C49-6E26-6E7F-AA39-FA299D5899F5}"/>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a:extLst>
              <a:ext uri="{FF2B5EF4-FFF2-40B4-BE49-F238E27FC236}">
                <a16:creationId xmlns:a16="http://schemas.microsoft.com/office/drawing/2014/main" id="{B0197955-C25F-4E27-FA28-53317AA78E38}"/>
              </a:ext>
            </a:extLst>
          </p:cNvPr>
          <p:cNvSpPr>
            <a:spLocks noGrp="1" noChangeArrowheads="1"/>
          </p:cNvSpPr>
          <p:nvPr>
            <p:ph type="body" idx="1"/>
          </p:nvPr>
        </p:nvSpPr>
        <p:spPr>
          <a:xfrm>
            <a:off x="98425" y="699655"/>
            <a:ext cx="7989888" cy="4592782"/>
          </a:xfrm>
        </p:spPr>
        <p:txBody>
          <a:bodyPr/>
          <a:lstStyle/>
          <a:p>
            <a:pPr>
              <a:spcBef>
                <a:spcPct val="40000"/>
              </a:spcBef>
            </a:pPr>
            <a:r>
              <a:rPr lang="pt-PT" altLang="pt-BR" sz="1800" dirty="0">
                <a:solidFill>
                  <a:srgbClr val="000099"/>
                </a:solidFill>
              </a:rPr>
              <a:t>Método das 3 estimativas</a:t>
            </a:r>
            <a:r>
              <a:rPr lang="pt-PT" altLang="pt-BR" sz="1800" b="0" dirty="0">
                <a:solidFill>
                  <a:srgbClr val="000099"/>
                </a:solidFill>
              </a:rPr>
              <a:t> </a:t>
            </a:r>
            <a:r>
              <a:rPr lang="pt-PT" altLang="pt-BR" sz="1400" b="0" dirty="0">
                <a:solidFill>
                  <a:srgbClr val="000099"/>
                </a:solidFill>
              </a:rPr>
              <a:t>(cont.)</a:t>
            </a:r>
            <a:endParaRPr lang="pt-PT" altLang="pt-BR" sz="1400" b="0" dirty="0"/>
          </a:p>
          <a:p>
            <a:pPr lvl="1">
              <a:spcBef>
                <a:spcPct val="45000"/>
              </a:spcBef>
              <a:spcAft>
                <a:spcPct val="35000"/>
              </a:spcAft>
            </a:pPr>
            <a:endParaRPr lang="pt-PT" altLang="pt-BR" sz="1600" i="0" dirty="0">
              <a:solidFill>
                <a:srgbClr val="000099"/>
              </a:solidFill>
            </a:endParaRPr>
          </a:p>
          <a:p>
            <a:pPr lvl="1">
              <a:spcBef>
                <a:spcPct val="45000"/>
              </a:spcBef>
              <a:spcAft>
                <a:spcPct val="35000"/>
              </a:spcAft>
            </a:pPr>
            <a:r>
              <a:rPr lang="pt-PT" altLang="pt-BR" sz="1600" i="0" dirty="0">
                <a:solidFill>
                  <a:srgbClr val="000099"/>
                </a:solidFill>
              </a:rPr>
              <a:t>Para evitar surpresas, o director de obra refez o seu planejamento, considerando agora as estimativas mais pessimistas, o que resultou no seguinte quadro:</a:t>
            </a:r>
          </a:p>
          <a:p>
            <a:pPr lvl="1"/>
            <a:r>
              <a:rPr lang="pt-PT" altLang="pt-BR" sz="1600" i="0" dirty="0">
                <a:solidFill>
                  <a:srgbClr val="000099"/>
                </a:solidFill>
              </a:rPr>
              <a:t>Nestes casos, qualquer dos percursos poderá ser o caminho crítico, conforme a sua duração. No entanto, considera-se o </a:t>
            </a:r>
            <a:r>
              <a:rPr lang="pt-PT" altLang="pt-BR" sz="1600" b="1" i="0" dirty="0">
                <a:solidFill>
                  <a:srgbClr val="000099"/>
                </a:solidFill>
              </a:rPr>
              <a:t>Caminho Crítico Médio</a:t>
            </a:r>
            <a:r>
              <a:rPr lang="pt-PT" altLang="pt-BR" sz="1600" i="0" dirty="0">
                <a:solidFill>
                  <a:srgbClr val="000099"/>
                </a:solidFill>
              </a:rPr>
              <a:t>, o percurso ao longo da rede de projeto que seria crítico se considerarmos que a duração de cada atividade corresponde ao seu valor médio. (será o indicado a vermelho na tabela)</a:t>
            </a:r>
          </a:p>
          <a:p>
            <a:pPr lvl="1"/>
            <a:endParaRPr lang="pt-PT" altLang="pt-BR" sz="1600" i="0" dirty="0">
              <a:solidFill>
                <a:srgbClr val="000099"/>
              </a:solidFill>
            </a:endParaRPr>
          </a:p>
        </p:txBody>
      </p:sp>
      <p:graphicFrame>
        <p:nvGraphicFramePr>
          <p:cNvPr id="80926" name="Group 30">
            <a:extLst>
              <a:ext uri="{FF2B5EF4-FFF2-40B4-BE49-F238E27FC236}">
                <a16:creationId xmlns:a16="http://schemas.microsoft.com/office/drawing/2014/main" id="{DDF30C2A-34EC-A037-7DD4-85BC88256D89}"/>
              </a:ext>
            </a:extLst>
          </p:cNvPr>
          <p:cNvGraphicFramePr>
            <a:graphicFrameLocks noGrp="1"/>
          </p:cNvGraphicFramePr>
          <p:nvPr>
            <p:extLst>
              <p:ext uri="{D42A27DB-BD31-4B8C-83A1-F6EECF244321}">
                <p14:modId xmlns:p14="http://schemas.microsoft.com/office/powerpoint/2010/main" val="2585578853"/>
              </p:ext>
            </p:extLst>
          </p:nvPr>
        </p:nvGraphicFramePr>
        <p:xfrm>
          <a:off x="1571193" y="3451370"/>
          <a:ext cx="6096000" cy="1680210"/>
        </p:xfrm>
        <a:graphic>
          <a:graphicData uri="http://schemas.openxmlformats.org/drawingml/2006/table">
            <a:tbl>
              <a:tblPr/>
              <a:tblGrid>
                <a:gridCol w="3325812">
                  <a:extLst>
                    <a:ext uri="{9D8B030D-6E8A-4147-A177-3AD203B41FA5}">
                      <a16:colId xmlns:a16="http://schemas.microsoft.com/office/drawing/2014/main" val="3732361171"/>
                    </a:ext>
                  </a:extLst>
                </a:gridCol>
                <a:gridCol w="2770188">
                  <a:extLst>
                    <a:ext uri="{9D8B030D-6E8A-4147-A177-3AD203B41FA5}">
                      <a16:colId xmlns:a16="http://schemas.microsoft.com/office/drawing/2014/main" val="3886419851"/>
                    </a:ext>
                  </a:extLst>
                </a:gridCol>
              </a:tblGrid>
              <a:tr h="11430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a:ln>
                            <a:noFill/>
                          </a:ln>
                          <a:solidFill>
                            <a:schemeClr val="tx1"/>
                          </a:solidFill>
                          <a:effectLst/>
                          <a:latin typeface="Arial Narrow" panose="020B0606020202030204" pitchFamily="34" charset="0"/>
                        </a:rPr>
                        <a:t>Percurso</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a:ln>
                            <a:noFill/>
                          </a:ln>
                          <a:solidFill>
                            <a:schemeClr val="tx1"/>
                          </a:solidFill>
                          <a:effectLst/>
                          <a:latin typeface="Arial Narrow" panose="020B0606020202030204" pitchFamily="34" charset="0"/>
                        </a:rPr>
                        <a:t>Extensão</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87226671"/>
                  </a:ext>
                </a:extLst>
              </a:tr>
              <a:tr h="1095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rPr>
                        <a:t>Início </a:t>
                      </a:r>
                      <a:r>
                        <a:rPr kumimoji="0" lang="pt-PT" altLang="pt-BR" sz="1200" b="0" i="0" u="none" strike="noStrike" cap="none" normalizeH="0" baseline="0">
                          <a:ln>
                            <a:noFill/>
                          </a:ln>
                          <a:solidFill>
                            <a:schemeClr val="tx1"/>
                          </a:solidFill>
                          <a:effectLst/>
                          <a:latin typeface="Arial Narrow" panose="020B0606020202030204" pitchFamily="34" charset="0"/>
                          <a:sym typeface="Symbol" panose="05050102010706020507" pitchFamily="18" charset="2"/>
                        </a:rPr>
                        <a:t> A  B  C  D  G  H  M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rPr>
                        <a:t>3 + 8 + 18 + 10 + 11 + 17 + 3    = 70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7561148"/>
                  </a:ext>
                </a:extLst>
              </a:tr>
              <a:tr h="1095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sym typeface="Symbol" panose="05050102010706020507" pitchFamily="18" charset="2"/>
                        </a:rPr>
                        <a:t>Início  A  B  C  E  H  M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rPr>
                        <a:t>3 + 8 + 18 + 5 + 17 + 3              = 54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7942071"/>
                  </a:ext>
                </a:extLst>
              </a:tr>
              <a:tr h="1079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sym typeface="Symbol" panose="05050102010706020507" pitchFamily="18" charset="2"/>
                        </a:rPr>
                        <a:t>Início  A  B  C  E  F  J  K  N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rPr>
                        <a:t>3 + 8 + 18 + 5 + 10 + 9 + 4 + 9 = 66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78153306"/>
                  </a:ext>
                </a:extLst>
              </a:tr>
              <a:tr h="1095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a:ln>
                            <a:noFill/>
                          </a:ln>
                          <a:solidFill>
                            <a:srgbClr val="FF0000"/>
                          </a:solidFill>
                          <a:effectLst/>
                          <a:latin typeface="Arial Narrow" panose="020B0606020202030204" pitchFamily="34" charset="0"/>
                          <a:sym typeface="Symbol" panose="05050102010706020507" pitchFamily="18" charset="2"/>
                        </a:rPr>
                        <a:t>Início  A  B  C  E  F  J  L  N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a:ln>
                            <a:noFill/>
                          </a:ln>
                          <a:solidFill>
                            <a:srgbClr val="FF0000"/>
                          </a:solidFill>
                          <a:effectLst/>
                          <a:latin typeface="Arial Narrow" panose="020B0606020202030204" pitchFamily="34" charset="0"/>
                        </a:rPr>
                        <a:t>3 + 8 + 18 + 5 + 10 + 9 + 7 + 9 = 69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1962579"/>
                  </a:ext>
                </a:extLst>
              </a:tr>
              <a:tr h="1095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sym typeface="Symbol" panose="05050102010706020507" pitchFamily="18" charset="2"/>
                        </a:rPr>
                        <a:t>Início  A  B  C  I  J  K  N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rPr>
                        <a:t>3 + 8 + 18 + 9 + 9 + 4 + 9         = 60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43340391"/>
                  </a:ext>
                </a:extLst>
              </a:tr>
              <a:tr h="1095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a:ln>
                            <a:noFill/>
                          </a:ln>
                          <a:solidFill>
                            <a:schemeClr val="tx1"/>
                          </a:solidFill>
                          <a:effectLst/>
                          <a:latin typeface="Arial Narrow" panose="020B0606020202030204" pitchFamily="34" charset="0"/>
                          <a:sym typeface="Symbol" panose="05050102010706020507" pitchFamily="18" charset="2"/>
                        </a:rPr>
                        <a:t>Início  A  B  C  I  J  L  N  Fim</a:t>
                      </a:r>
                    </a:p>
                  </a:txBody>
                  <a:tcPr marL="57150" marR="19050" marT="38100" marB="1905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0" i="0" u="none" strike="noStrike" cap="none" normalizeH="0" baseline="0" dirty="0">
                          <a:ln>
                            <a:noFill/>
                          </a:ln>
                          <a:solidFill>
                            <a:schemeClr val="tx1"/>
                          </a:solidFill>
                          <a:effectLst/>
                          <a:latin typeface="Arial Narrow" panose="020B0606020202030204" pitchFamily="34" charset="0"/>
                        </a:rPr>
                        <a:t>3 + 8 + 18 + 9 + 9 + 7 + 9         = 63 semanas</a:t>
                      </a:r>
                    </a:p>
                  </a:txBody>
                  <a:tcPr marL="57150" marR="19050" marT="38100" marB="1905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01465887"/>
                  </a:ext>
                </a:extLst>
              </a:tr>
            </a:tbl>
          </a:graphicData>
        </a:graphic>
      </p:graphicFrame>
      <p:sp>
        <p:nvSpPr>
          <p:cNvPr id="7" name="Rectangle 2">
            <a:extLst>
              <a:ext uri="{FF2B5EF4-FFF2-40B4-BE49-F238E27FC236}">
                <a16:creationId xmlns:a16="http://schemas.microsoft.com/office/drawing/2014/main" id="{0B75F2F3-EAAC-F5B8-069F-3518DFB9ED43}"/>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a:extLst>
              <a:ext uri="{FF2B5EF4-FFF2-40B4-BE49-F238E27FC236}">
                <a16:creationId xmlns:a16="http://schemas.microsoft.com/office/drawing/2014/main" id="{4542990A-2ED4-6677-F8C5-697C6ACE22E1}"/>
              </a:ext>
            </a:extLst>
          </p:cNvPr>
          <p:cNvSpPr>
            <a:spLocks noGrp="1" noChangeArrowheads="1"/>
          </p:cNvSpPr>
          <p:nvPr>
            <p:ph type="body" idx="1"/>
          </p:nvPr>
        </p:nvSpPr>
        <p:spPr>
          <a:xfrm>
            <a:off x="0" y="745836"/>
            <a:ext cx="7989888" cy="611909"/>
          </a:xfrm>
        </p:spPr>
        <p:txBody>
          <a:bodyPr/>
          <a:lstStyle/>
          <a:p>
            <a:pPr>
              <a:spcBef>
                <a:spcPct val="40000"/>
              </a:spcBef>
            </a:pPr>
            <a:r>
              <a:rPr lang="pt-PT" altLang="pt-BR" sz="2400" dirty="0">
                <a:solidFill>
                  <a:srgbClr val="000099"/>
                </a:solidFill>
              </a:rPr>
              <a:t>Método das 3 estimativas</a:t>
            </a:r>
            <a:r>
              <a:rPr lang="pt-PT" altLang="pt-BR" sz="2400" b="0" dirty="0">
                <a:solidFill>
                  <a:srgbClr val="000099"/>
                </a:solidFill>
              </a:rPr>
              <a:t> (cont.)</a:t>
            </a:r>
            <a:endParaRPr lang="pt-PT" altLang="pt-BR" sz="2400" b="0" dirty="0"/>
          </a:p>
          <a:p>
            <a:pPr lvl="1">
              <a:spcBef>
                <a:spcPct val="45000"/>
              </a:spcBef>
              <a:spcAft>
                <a:spcPct val="35000"/>
              </a:spcAft>
            </a:pPr>
            <a:endParaRPr lang="pt-PT" altLang="pt-BR" sz="1600" i="0" dirty="0">
              <a:solidFill>
                <a:srgbClr val="000099"/>
              </a:solidFill>
            </a:endParaRPr>
          </a:p>
        </p:txBody>
      </p:sp>
      <p:grpSp>
        <p:nvGrpSpPr>
          <p:cNvPr id="3" name="Agrupar 2">
            <a:extLst>
              <a:ext uri="{FF2B5EF4-FFF2-40B4-BE49-F238E27FC236}">
                <a16:creationId xmlns:a16="http://schemas.microsoft.com/office/drawing/2014/main" id="{1A460C6D-A1BD-29D3-96B4-A59D90C2F76A}"/>
              </a:ext>
            </a:extLst>
          </p:cNvPr>
          <p:cNvGrpSpPr/>
          <p:nvPr/>
        </p:nvGrpSpPr>
        <p:grpSpPr>
          <a:xfrm>
            <a:off x="480292" y="1477801"/>
            <a:ext cx="8386617" cy="4130397"/>
            <a:chOff x="563419" y="1717947"/>
            <a:chExt cx="8386617" cy="4130397"/>
          </a:xfrm>
        </p:grpSpPr>
        <p:sp>
          <p:nvSpPr>
            <p:cNvPr id="81950" name="Rectangle 30">
              <a:extLst>
                <a:ext uri="{FF2B5EF4-FFF2-40B4-BE49-F238E27FC236}">
                  <a16:creationId xmlns:a16="http://schemas.microsoft.com/office/drawing/2014/main" id="{4DBB5137-21AD-2C81-46A9-4D64BB5852D3}"/>
                </a:ext>
              </a:extLst>
            </p:cNvPr>
            <p:cNvSpPr>
              <a:spLocks noChangeArrowheads="1"/>
            </p:cNvSpPr>
            <p:nvPr/>
          </p:nvSpPr>
          <p:spPr bwMode="auto">
            <a:xfrm>
              <a:off x="563419" y="1717947"/>
              <a:ext cx="8377382" cy="1173018"/>
            </a:xfrm>
            <a:prstGeom prst="rect">
              <a:avLst/>
            </a:prstGeom>
            <a:solidFill>
              <a:schemeClr val="bg2">
                <a:lumMod val="20000"/>
                <a:lumOff val="80000"/>
              </a:schemeClr>
            </a:solidFill>
            <a:ln w="9525">
              <a:solidFill>
                <a:schemeClr val="tx1"/>
              </a:solidFill>
              <a:miter lim="800000"/>
              <a:headEnd/>
              <a:tailEnd/>
            </a:ln>
            <a:effectLst/>
          </p:spPr>
          <p:txBody>
            <a:bodyPr anchor="ctr"/>
            <a:lstStyle/>
            <a:p>
              <a:pPr algn="ctr"/>
              <a:r>
                <a:rPr lang="pt-PT" altLang="pt-BR" sz="1400" b="1" dirty="0">
                  <a:solidFill>
                    <a:srgbClr val="002060"/>
                  </a:solidFill>
                </a:rPr>
                <a:t>1ª Simplificação</a:t>
              </a:r>
            </a:p>
            <a:p>
              <a:pPr algn="just">
                <a:spcBef>
                  <a:spcPct val="45000"/>
                </a:spcBef>
                <a:spcAft>
                  <a:spcPct val="45000"/>
                </a:spcAft>
              </a:pPr>
              <a:r>
                <a:rPr lang="pt-PT" altLang="pt-BR" sz="1200" dirty="0"/>
                <a:t>Assumir que o </a:t>
              </a:r>
              <a:r>
                <a:rPr lang="pt-PT" altLang="pt-BR" sz="1200" i="1" dirty="0"/>
                <a:t>Caminho Crítico Médio</a:t>
              </a:r>
              <a:r>
                <a:rPr lang="pt-PT" altLang="pt-BR" sz="1200" dirty="0"/>
                <a:t> será o percurso mais longo ao longo da rede de projeto. </a:t>
              </a:r>
            </a:p>
            <a:p>
              <a:pPr algn="just"/>
              <a:r>
                <a:rPr lang="pt-PT" altLang="pt-BR" sz="1000" dirty="0"/>
                <a:t>(apesar de esta afirmação poder não ser verdadeira quando a duração de algumas atividades não coincida com a sua média)</a:t>
              </a:r>
            </a:p>
            <a:p>
              <a:pPr algn="just">
                <a:spcBef>
                  <a:spcPct val="15000"/>
                </a:spcBef>
              </a:pPr>
              <a:r>
                <a:rPr lang="pt-PT" altLang="pt-BR" sz="1200" dirty="0"/>
                <a:t>Esta simplificação permitirá calcular </a:t>
              </a:r>
              <a:r>
                <a:rPr lang="pt-PT" altLang="pt-BR" sz="1400" b="1" dirty="0">
                  <a:sym typeface="Symbol" panose="05050102010706020507" pitchFamily="18" charset="2"/>
                </a:rPr>
                <a:t></a:t>
              </a:r>
              <a:r>
                <a:rPr lang="pt-PT" altLang="pt-BR" sz="1400" b="1" baseline="-25000" dirty="0">
                  <a:sym typeface="Symbol" panose="05050102010706020507" pitchFamily="18" charset="2"/>
                </a:rPr>
                <a:t>p</a:t>
              </a:r>
              <a:endParaRPr lang="pt-PT" altLang="pt-BR" sz="1400" b="1" baseline="-25000" dirty="0"/>
            </a:p>
          </p:txBody>
        </p:sp>
        <p:sp>
          <p:nvSpPr>
            <p:cNvPr id="81951" name="Rectangle 31">
              <a:extLst>
                <a:ext uri="{FF2B5EF4-FFF2-40B4-BE49-F238E27FC236}">
                  <a16:creationId xmlns:a16="http://schemas.microsoft.com/office/drawing/2014/main" id="{4D4C4E7F-8C0B-BE0C-B804-7D1D3810D18F}"/>
                </a:ext>
              </a:extLst>
            </p:cNvPr>
            <p:cNvSpPr>
              <a:spLocks noChangeArrowheads="1"/>
            </p:cNvSpPr>
            <p:nvPr/>
          </p:nvSpPr>
          <p:spPr bwMode="auto">
            <a:xfrm>
              <a:off x="574819" y="3006720"/>
              <a:ext cx="8365980" cy="1730375"/>
            </a:xfrm>
            <a:prstGeom prst="rect">
              <a:avLst/>
            </a:prstGeom>
            <a:solidFill>
              <a:schemeClr val="bg2">
                <a:lumMod val="20000"/>
                <a:lumOff val="80000"/>
              </a:schemeClr>
            </a:solidFill>
            <a:ln w="9525">
              <a:solidFill>
                <a:schemeClr val="tx1"/>
              </a:solidFill>
              <a:miter lim="800000"/>
              <a:headEnd/>
              <a:tailEnd/>
            </a:ln>
            <a:effectLst/>
          </p:spPr>
          <p:txBody>
            <a:bodyPr wrap="square" anchor="ctr">
              <a:spAutoFit/>
            </a:bodyPr>
            <a:lstStyle/>
            <a:p>
              <a:pPr algn="ctr"/>
              <a:r>
                <a:rPr lang="pt-PT" altLang="pt-BR" sz="1400" b="1" dirty="0">
                  <a:solidFill>
                    <a:srgbClr val="002060"/>
                  </a:solidFill>
                </a:rPr>
                <a:t>2ª Simplificação</a:t>
              </a:r>
            </a:p>
            <a:p>
              <a:pPr algn="just">
                <a:spcBef>
                  <a:spcPct val="45000"/>
                </a:spcBef>
                <a:spcAft>
                  <a:spcPct val="45000"/>
                </a:spcAft>
              </a:pPr>
              <a:r>
                <a:rPr lang="pt-PT" altLang="pt-BR" sz="1200" dirty="0"/>
                <a:t>Assumir que a duração das atividades no Caminho Crítico Médio são estatisticamente independentes.</a:t>
              </a:r>
            </a:p>
            <a:p>
              <a:pPr algn="just"/>
              <a:r>
                <a:rPr lang="pt-PT" altLang="pt-BR" sz="1000" dirty="0"/>
                <a:t>(apesar de esta afirmação poder não ser verdadeira quando a causa da alteração da duração de alguma atividade ocasionar desvios semelhantes nas outras atividades)</a:t>
              </a:r>
            </a:p>
            <a:p>
              <a:pPr algn="just">
                <a:spcBef>
                  <a:spcPct val="15000"/>
                </a:spcBef>
              </a:pPr>
              <a:r>
                <a:rPr lang="pt-PT" altLang="pt-BR" sz="1200" dirty="0"/>
                <a:t>Esta simplificação permitirá calcular </a:t>
              </a:r>
            </a:p>
            <a:p>
              <a:pPr lvl="1" algn="just">
                <a:spcBef>
                  <a:spcPct val="20000"/>
                </a:spcBef>
                <a:spcAft>
                  <a:spcPct val="20000"/>
                </a:spcAft>
                <a:buFontTx/>
                <a:buChar char="•"/>
              </a:pPr>
              <a:r>
                <a:rPr lang="pt-PT" altLang="pt-BR" sz="1400" b="1" dirty="0">
                  <a:sym typeface="Symbol" panose="05050102010706020507" pitchFamily="18" charset="2"/>
                </a:rPr>
                <a:t></a:t>
              </a:r>
              <a:r>
                <a:rPr lang="pt-PT" altLang="pt-BR" sz="1400" b="1" baseline="-25000" dirty="0">
                  <a:sym typeface="Symbol" panose="05050102010706020507" pitchFamily="18" charset="2"/>
                </a:rPr>
                <a:t>p</a:t>
              </a:r>
              <a:r>
                <a:rPr lang="pt-PT" altLang="pt-BR" sz="1400" b="1" dirty="0">
                  <a:sym typeface="Symbol" panose="05050102010706020507" pitchFamily="18" charset="2"/>
                </a:rPr>
                <a:t> </a:t>
              </a:r>
              <a:r>
                <a:rPr lang="pt-PT" altLang="pt-BR" sz="1200" dirty="0">
                  <a:sym typeface="Symbol" panose="05050102010706020507" pitchFamily="18" charset="2"/>
                </a:rPr>
                <a:t>= soma das médias das durações das atividades do caminho crítico médio</a:t>
              </a:r>
              <a:endParaRPr lang="pt-PT" altLang="pt-BR" sz="1400" b="1" dirty="0">
                <a:sym typeface="Symbol" panose="05050102010706020507" pitchFamily="18" charset="2"/>
              </a:endParaRPr>
            </a:p>
            <a:p>
              <a:pPr lvl="1" algn="just">
                <a:spcBef>
                  <a:spcPct val="20000"/>
                </a:spcBef>
                <a:spcAft>
                  <a:spcPct val="20000"/>
                </a:spcAft>
                <a:buFontTx/>
                <a:buChar char="•"/>
              </a:pPr>
              <a:r>
                <a:rPr lang="pt-PT" altLang="pt-BR" sz="1400" b="1" dirty="0">
                  <a:sym typeface="Symbol" panose="05050102010706020507" pitchFamily="18" charset="2"/>
                </a:rPr>
                <a:t></a:t>
              </a:r>
              <a:r>
                <a:rPr lang="pt-PT" altLang="pt-BR" sz="1400" b="1" baseline="30000" dirty="0">
                  <a:sym typeface="Symbol" panose="05050102010706020507" pitchFamily="18" charset="2"/>
                </a:rPr>
                <a:t>2</a:t>
              </a:r>
              <a:r>
                <a:rPr lang="pt-PT" altLang="pt-BR" sz="1400" b="1" baseline="-25000" dirty="0">
                  <a:sym typeface="Symbol" panose="05050102010706020507" pitchFamily="18" charset="2"/>
                </a:rPr>
                <a:t>p</a:t>
              </a:r>
              <a:r>
                <a:rPr lang="pt-PT" altLang="pt-BR" sz="1400" dirty="0">
                  <a:sym typeface="Symbol" panose="05050102010706020507" pitchFamily="18" charset="2"/>
                </a:rPr>
                <a:t> </a:t>
              </a:r>
              <a:r>
                <a:rPr lang="pt-PT" altLang="pt-BR" sz="1200" dirty="0">
                  <a:sym typeface="Symbol" panose="05050102010706020507" pitchFamily="18" charset="2"/>
                </a:rPr>
                <a:t>= soma das variâncias das durações das atividades do caminho crítico médio</a:t>
              </a:r>
            </a:p>
          </p:txBody>
        </p:sp>
        <p:sp>
          <p:nvSpPr>
            <p:cNvPr id="81952" name="Rectangle 32">
              <a:extLst>
                <a:ext uri="{FF2B5EF4-FFF2-40B4-BE49-F238E27FC236}">
                  <a16:creationId xmlns:a16="http://schemas.microsoft.com/office/drawing/2014/main" id="{E03F0D89-19F2-E28D-1BEB-0181257C1C80}"/>
                </a:ext>
              </a:extLst>
            </p:cNvPr>
            <p:cNvSpPr>
              <a:spLocks noChangeArrowheads="1"/>
            </p:cNvSpPr>
            <p:nvPr/>
          </p:nvSpPr>
          <p:spPr bwMode="auto">
            <a:xfrm>
              <a:off x="584056" y="4859332"/>
              <a:ext cx="8365980" cy="989012"/>
            </a:xfrm>
            <a:prstGeom prst="rect">
              <a:avLst/>
            </a:prstGeom>
            <a:solidFill>
              <a:schemeClr val="bg2">
                <a:lumMod val="20000"/>
                <a:lumOff val="80000"/>
              </a:schemeClr>
            </a:solidFill>
            <a:ln w="9525">
              <a:solidFill>
                <a:schemeClr val="tx1"/>
              </a:solidFill>
              <a:miter lim="800000"/>
              <a:headEnd/>
              <a:tailEnd/>
            </a:ln>
            <a:effectLst/>
          </p:spPr>
          <p:txBody>
            <a:bodyPr anchor="ctr"/>
            <a:lstStyle/>
            <a:p>
              <a:pPr algn="ctr"/>
              <a:r>
                <a:rPr lang="pt-PT" altLang="pt-BR" sz="1400" b="1" dirty="0">
                  <a:solidFill>
                    <a:srgbClr val="002060"/>
                  </a:solidFill>
                </a:rPr>
                <a:t>3ª Simplificação</a:t>
              </a:r>
            </a:p>
            <a:p>
              <a:pPr algn="ctr">
                <a:spcBef>
                  <a:spcPct val="45000"/>
                </a:spcBef>
                <a:spcAft>
                  <a:spcPct val="45000"/>
                </a:spcAft>
              </a:pPr>
              <a:r>
                <a:rPr lang="pt-PT" altLang="pt-BR" sz="1200" dirty="0"/>
                <a:t>Assumir que a distribuição de probabilidades do projeto é uma distribuição normal</a:t>
              </a:r>
            </a:p>
            <a:p>
              <a:pPr algn="ctr"/>
              <a:r>
                <a:rPr lang="pt-PT" altLang="pt-BR" sz="1200" dirty="0"/>
                <a:t>Esta simplificação permitirá calcular </a:t>
              </a:r>
              <a:r>
                <a:rPr lang="pt-PT" altLang="pt-BR" sz="1400" b="1" dirty="0">
                  <a:sym typeface="Symbol" panose="05050102010706020507" pitchFamily="18" charset="2"/>
                </a:rPr>
                <a:t>a probabilidade de concluir a obra dentro do prazo </a:t>
              </a:r>
              <a:endParaRPr lang="pt-PT" altLang="pt-BR" sz="1400" b="1" baseline="-25000" dirty="0"/>
            </a:p>
          </p:txBody>
        </p:sp>
      </p:grpSp>
      <p:sp>
        <p:nvSpPr>
          <p:cNvPr id="9" name="Rectangle 2">
            <a:extLst>
              <a:ext uri="{FF2B5EF4-FFF2-40B4-BE49-F238E27FC236}">
                <a16:creationId xmlns:a16="http://schemas.microsoft.com/office/drawing/2014/main" id="{E3CC5CEC-48A8-AF53-AFBC-414274942714}"/>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a:extLst>
              <a:ext uri="{FF2B5EF4-FFF2-40B4-BE49-F238E27FC236}">
                <a16:creationId xmlns:a16="http://schemas.microsoft.com/office/drawing/2014/main" id="{11B8ED60-7C5B-DE35-B410-D1E27D9BD136}"/>
              </a:ext>
            </a:extLst>
          </p:cNvPr>
          <p:cNvSpPr>
            <a:spLocks noGrp="1" noChangeArrowheads="1"/>
          </p:cNvSpPr>
          <p:nvPr>
            <p:ph type="body" idx="1"/>
          </p:nvPr>
        </p:nvSpPr>
        <p:spPr>
          <a:xfrm>
            <a:off x="129309" y="766618"/>
            <a:ext cx="8754341" cy="5851670"/>
          </a:xfrm>
        </p:spPr>
        <p:txBody>
          <a:bodyPr/>
          <a:lstStyle/>
          <a:p>
            <a:pPr>
              <a:spcBef>
                <a:spcPct val="40000"/>
              </a:spcBef>
            </a:pPr>
            <a:r>
              <a:rPr lang="pt-PT" altLang="pt-BR" sz="1800" dirty="0">
                <a:solidFill>
                  <a:srgbClr val="000099"/>
                </a:solidFill>
              </a:rPr>
              <a:t>Método das 3 estimativas</a:t>
            </a:r>
            <a:r>
              <a:rPr lang="pt-PT" altLang="pt-BR" sz="1800" b="0" dirty="0">
                <a:solidFill>
                  <a:srgbClr val="000099"/>
                </a:solidFill>
              </a:rPr>
              <a:t> </a:t>
            </a:r>
            <a:r>
              <a:rPr lang="pt-PT" altLang="pt-BR" sz="1400" b="0" dirty="0">
                <a:solidFill>
                  <a:srgbClr val="000099"/>
                </a:solidFill>
              </a:rPr>
              <a:t>(cont.)</a:t>
            </a:r>
          </a:p>
          <a:p>
            <a:pPr lvl="1">
              <a:spcBef>
                <a:spcPct val="40000"/>
              </a:spcBef>
            </a:pPr>
            <a:endParaRPr lang="pt-PT" altLang="pt-BR" sz="1000" b="0" dirty="0">
              <a:solidFill>
                <a:srgbClr val="000099"/>
              </a:solidFill>
            </a:endParaRPr>
          </a:p>
          <a:p>
            <a:pPr lvl="1">
              <a:spcBef>
                <a:spcPct val="40000"/>
              </a:spcBef>
            </a:pPr>
            <a:endParaRPr lang="pt-PT" altLang="pt-BR" sz="1000" b="0" dirty="0">
              <a:solidFill>
                <a:srgbClr val="000099"/>
              </a:solidFill>
            </a:endParaRPr>
          </a:p>
          <a:p>
            <a:pPr lvl="1">
              <a:spcBef>
                <a:spcPct val="40000"/>
              </a:spcBef>
            </a:pPr>
            <a:endParaRPr lang="pt-PT" altLang="pt-BR" sz="1000" b="0" dirty="0">
              <a:solidFill>
                <a:srgbClr val="000099"/>
              </a:solidFill>
            </a:endParaRPr>
          </a:p>
          <a:p>
            <a:pPr lvl="1">
              <a:spcBef>
                <a:spcPct val="40000"/>
              </a:spcBef>
            </a:pPr>
            <a:endParaRPr lang="pt-PT" altLang="pt-BR" sz="1000" b="0" dirty="0">
              <a:solidFill>
                <a:srgbClr val="000099"/>
              </a:solidFill>
            </a:endParaRPr>
          </a:p>
          <a:p>
            <a:pPr lvl="1">
              <a:spcBef>
                <a:spcPct val="40000"/>
              </a:spcBef>
            </a:pPr>
            <a:endParaRPr lang="pt-PT" altLang="pt-BR" sz="1000" b="0" dirty="0">
              <a:solidFill>
                <a:srgbClr val="000099"/>
              </a:solidFill>
            </a:endParaRPr>
          </a:p>
          <a:p>
            <a:pPr lvl="1">
              <a:spcBef>
                <a:spcPct val="40000"/>
              </a:spcBef>
            </a:pPr>
            <a:endParaRPr lang="pt-PT" altLang="pt-BR" sz="1000" b="0" dirty="0">
              <a:solidFill>
                <a:srgbClr val="000099"/>
              </a:solidFill>
            </a:endParaRPr>
          </a:p>
          <a:p>
            <a:pPr lvl="1">
              <a:spcBef>
                <a:spcPct val="40000"/>
              </a:spcBef>
            </a:pPr>
            <a:endParaRPr lang="pt-PT" altLang="pt-BR" sz="1000" b="0" dirty="0">
              <a:solidFill>
                <a:srgbClr val="000099"/>
              </a:solidFill>
            </a:endParaRPr>
          </a:p>
          <a:p>
            <a:pPr lvl="1">
              <a:spcBef>
                <a:spcPct val="40000"/>
              </a:spcBef>
            </a:pPr>
            <a:endParaRPr lang="pt-PT" altLang="pt-BR" sz="1000" b="0" dirty="0">
              <a:solidFill>
                <a:srgbClr val="000099"/>
              </a:solidFill>
            </a:endParaRPr>
          </a:p>
          <a:p>
            <a:pPr lvl="1">
              <a:spcBef>
                <a:spcPct val="40000"/>
              </a:spcBef>
            </a:pPr>
            <a:endParaRPr lang="pt-PT" altLang="pt-BR" sz="1000" b="0" dirty="0">
              <a:solidFill>
                <a:srgbClr val="000099"/>
              </a:solidFill>
            </a:endParaRPr>
          </a:p>
          <a:p>
            <a:pPr lvl="1">
              <a:spcBef>
                <a:spcPct val="40000"/>
              </a:spcBef>
            </a:pPr>
            <a:endParaRPr lang="pt-PT" altLang="pt-BR" sz="1000" b="0" dirty="0">
              <a:solidFill>
                <a:srgbClr val="000099"/>
              </a:solidFill>
            </a:endParaRPr>
          </a:p>
          <a:p>
            <a:pPr lvl="1">
              <a:spcBef>
                <a:spcPct val="40000"/>
              </a:spcBef>
            </a:pPr>
            <a:r>
              <a:rPr lang="pt-PT" altLang="pt-BR" sz="1400" b="0" dirty="0"/>
              <a:t>Seja:</a:t>
            </a:r>
          </a:p>
          <a:p>
            <a:pPr lvl="2">
              <a:spcBef>
                <a:spcPct val="40000"/>
              </a:spcBef>
            </a:pPr>
            <a:r>
              <a:rPr lang="pt-PT" altLang="pt-BR" sz="1400" dirty="0"/>
              <a:t>T = duração da obra, em semanas, que tem uma distribuição normal, cuja média </a:t>
            </a:r>
            <a:r>
              <a:rPr lang="pt-PT" altLang="pt-BR" sz="1400" i="0" dirty="0">
                <a:sym typeface="Symbol" panose="05050102010706020507" pitchFamily="18" charset="2"/>
              </a:rPr>
              <a:t></a:t>
            </a:r>
            <a:r>
              <a:rPr lang="pt-PT" altLang="pt-BR" sz="1400" i="0" baseline="-25000" dirty="0">
                <a:sym typeface="Symbol" panose="05050102010706020507" pitchFamily="18" charset="2"/>
              </a:rPr>
              <a:t>p</a:t>
            </a:r>
            <a:r>
              <a:rPr lang="pt-PT" altLang="pt-BR" sz="1400" i="0" dirty="0">
                <a:sym typeface="Symbol" panose="05050102010706020507" pitchFamily="18" charset="2"/>
              </a:rPr>
              <a:t> = 44</a:t>
            </a:r>
            <a:r>
              <a:rPr lang="pt-PT" altLang="pt-BR" sz="1400" dirty="0">
                <a:sym typeface="Symbol" panose="05050102010706020507" pitchFamily="18" charset="2"/>
              </a:rPr>
              <a:t> e </a:t>
            </a:r>
            <a:r>
              <a:rPr lang="pt-PT" altLang="pt-BR" sz="1400" i="0" dirty="0">
                <a:sym typeface="Symbol" panose="05050102010706020507" pitchFamily="18" charset="2"/>
              </a:rPr>
              <a:t></a:t>
            </a:r>
            <a:r>
              <a:rPr lang="pt-PT" altLang="pt-BR" sz="1400" i="0" baseline="30000" dirty="0">
                <a:sym typeface="Symbol" panose="05050102010706020507" pitchFamily="18" charset="2"/>
              </a:rPr>
              <a:t>2</a:t>
            </a:r>
            <a:r>
              <a:rPr lang="pt-PT" altLang="pt-BR" sz="1400" i="0" baseline="-25000" dirty="0">
                <a:sym typeface="Symbol" panose="05050102010706020507" pitchFamily="18" charset="2"/>
              </a:rPr>
              <a:t>p</a:t>
            </a:r>
            <a:r>
              <a:rPr lang="pt-PT" altLang="pt-BR" sz="1400" i="0" dirty="0">
                <a:sym typeface="Symbol" panose="05050102010706020507" pitchFamily="18" charset="2"/>
              </a:rPr>
              <a:t> = 9</a:t>
            </a:r>
          </a:p>
          <a:p>
            <a:pPr lvl="2">
              <a:spcBef>
                <a:spcPct val="40000"/>
              </a:spcBef>
            </a:pPr>
            <a:r>
              <a:rPr lang="pt-PT" altLang="pt-BR" sz="1400" dirty="0">
                <a:sym typeface="Symbol" panose="05050102010706020507" pitchFamily="18" charset="2"/>
              </a:rPr>
              <a:t>d – prazo para conclusão da obra (47 semanas)</a:t>
            </a:r>
          </a:p>
          <a:p>
            <a:pPr lvl="2">
              <a:spcBef>
                <a:spcPct val="40000"/>
              </a:spcBef>
            </a:pPr>
            <a:r>
              <a:rPr lang="pt-PT" altLang="pt-BR" sz="1400" dirty="0">
                <a:sym typeface="Symbol" panose="05050102010706020507" pitchFamily="18" charset="2"/>
              </a:rPr>
              <a:t>Dado que o desvio- padrão de T é </a:t>
            </a:r>
            <a:r>
              <a:rPr lang="pt-PT" altLang="pt-BR" sz="1400" i="0" dirty="0">
                <a:sym typeface="Symbol" panose="05050102010706020507" pitchFamily="18" charset="2"/>
              </a:rPr>
              <a:t></a:t>
            </a:r>
            <a:r>
              <a:rPr lang="pt-PT" altLang="pt-BR" sz="1400" i="0" baseline="-25000" dirty="0">
                <a:sym typeface="Symbol" panose="05050102010706020507" pitchFamily="18" charset="2"/>
              </a:rPr>
              <a:t>p</a:t>
            </a:r>
            <a:r>
              <a:rPr lang="pt-PT" altLang="pt-BR" sz="1400" i="0" dirty="0">
                <a:sym typeface="Symbol" panose="05050102010706020507" pitchFamily="18" charset="2"/>
              </a:rPr>
              <a:t> = 3</a:t>
            </a:r>
            <a:r>
              <a:rPr lang="pt-PT" altLang="pt-BR" sz="1400" dirty="0">
                <a:sym typeface="Symbol" panose="05050102010706020507" pitchFamily="18" charset="2"/>
              </a:rPr>
              <a:t>, o número de desvios-padrão que </a:t>
            </a:r>
            <a:r>
              <a:rPr lang="pt-PT" altLang="pt-BR" sz="1400" i="0" dirty="0">
                <a:sym typeface="Symbol" panose="05050102010706020507" pitchFamily="18" charset="2"/>
              </a:rPr>
              <a:t>d</a:t>
            </a:r>
            <a:r>
              <a:rPr lang="pt-PT" altLang="pt-BR" sz="1400" dirty="0">
                <a:sym typeface="Symbol" panose="05050102010706020507" pitchFamily="18" charset="2"/>
              </a:rPr>
              <a:t> excede </a:t>
            </a:r>
            <a:r>
              <a:rPr lang="pt-PT" altLang="pt-BR" sz="1400" i="0" dirty="0">
                <a:sym typeface="Symbol" panose="05050102010706020507" pitchFamily="18" charset="2"/>
              </a:rPr>
              <a:t></a:t>
            </a:r>
            <a:r>
              <a:rPr lang="pt-PT" altLang="pt-BR" sz="1400" i="0" baseline="-25000" dirty="0">
                <a:sym typeface="Symbol" panose="05050102010706020507" pitchFamily="18" charset="2"/>
              </a:rPr>
              <a:t>p</a:t>
            </a:r>
            <a:r>
              <a:rPr lang="pt-PT" altLang="pt-BR" sz="1400" dirty="0">
                <a:sym typeface="Symbol" panose="05050102010706020507" pitchFamily="18" charset="2"/>
              </a:rPr>
              <a:t> é dado por:</a:t>
            </a:r>
          </a:p>
          <a:p>
            <a:pPr lvl="2">
              <a:spcBef>
                <a:spcPct val="40000"/>
              </a:spcBef>
            </a:pPr>
            <a:endParaRPr lang="pt-PT" altLang="pt-BR" sz="1400" dirty="0">
              <a:sym typeface="Symbol" panose="05050102010706020507" pitchFamily="18" charset="2"/>
            </a:endParaRPr>
          </a:p>
          <a:p>
            <a:pPr lvl="2">
              <a:spcBef>
                <a:spcPct val="40000"/>
              </a:spcBef>
            </a:pPr>
            <a:endParaRPr lang="pt-PT" altLang="pt-BR" sz="1600" dirty="0">
              <a:sym typeface="Symbol" panose="05050102010706020507" pitchFamily="18" charset="2"/>
            </a:endParaRPr>
          </a:p>
          <a:p>
            <a:pPr lvl="2">
              <a:spcBef>
                <a:spcPct val="40000"/>
              </a:spcBef>
            </a:pPr>
            <a:r>
              <a:rPr lang="pt-PT" altLang="pt-BR" sz="1400" dirty="0">
                <a:sym typeface="Symbol" panose="05050102010706020507" pitchFamily="18" charset="2"/>
              </a:rPr>
              <a:t>Utilizando a tabela A5.1 do Apêndice 5 para uma distribuição normal padrão (com média = 0 e variância = 1), determinamos a probabilidade de cumprir as 47 semanas:</a:t>
            </a:r>
          </a:p>
          <a:p>
            <a:pPr lvl="2">
              <a:spcBef>
                <a:spcPct val="40000"/>
              </a:spcBef>
            </a:pPr>
            <a:endParaRPr lang="pt-PT" altLang="pt-BR" sz="1400" dirty="0"/>
          </a:p>
        </p:txBody>
      </p:sp>
      <p:graphicFrame>
        <p:nvGraphicFramePr>
          <p:cNvPr id="84112" name="Group 144">
            <a:extLst>
              <a:ext uri="{FF2B5EF4-FFF2-40B4-BE49-F238E27FC236}">
                <a16:creationId xmlns:a16="http://schemas.microsoft.com/office/drawing/2014/main" id="{ED9D1FA9-2F6C-F124-DF65-014425D3280A}"/>
              </a:ext>
            </a:extLst>
          </p:cNvPr>
          <p:cNvGraphicFramePr>
            <a:graphicFrameLocks noGrp="1"/>
          </p:cNvGraphicFramePr>
          <p:nvPr>
            <p:extLst>
              <p:ext uri="{D42A27DB-BD31-4B8C-83A1-F6EECF244321}">
                <p14:modId xmlns:p14="http://schemas.microsoft.com/office/powerpoint/2010/main" val="93287079"/>
              </p:ext>
            </p:extLst>
          </p:nvPr>
        </p:nvGraphicFramePr>
        <p:xfrm>
          <a:off x="2353974" y="1201161"/>
          <a:ext cx="2976562" cy="2011680"/>
        </p:xfrm>
        <a:graphic>
          <a:graphicData uri="http://schemas.openxmlformats.org/drawingml/2006/table">
            <a:tbl>
              <a:tblPr/>
              <a:tblGrid>
                <a:gridCol w="1096962">
                  <a:extLst>
                    <a:ext uri="{9D8B030D-6E8A-4147-A177-3AD203B41FA5}">
                      <a16:colId xmlns:a16="http://schemas.microsoft.com/office/drawing/2014/main" val="4143079790"/>
                    </a:ext>
                  </a:extLst>
                </a:gridCol>
                <a:gridCol w="914400">
                  <a:extLst>
                    <a:ext uri="{9D8B030D-6E8A-4147-A177-3AD203B41FA5}">
                      <a16:colId xmlns:a16="http://schemas.microsoft.com/office/drawing/2014/main" val="1136062890"/>
                    </a:ext>
                  </a:extLst>
                </a:gridCol>
                <a:gridCol w="965200">
                  <a:extLst>
                    <a:ext uri="{9D8B030D-6E8A-4147-A177-3AD203B41FA5}">
                      <a16:colId xmlns:a16="http://schemas.microsoft.com/office/drawing/2014/main" val="2725524675"/>
                    </a:ext>
                  </a:extLst>
                </a:gridCol>
              </a:tblGrid>
              <a:tr h="1730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dirty="0">
                          <a:ln>
                            <a:noFill/>
                          </a:ln>
                          <a:solidFill>
                            <a:schemeClr val="tx1"/>
                          </a:solidFill>
                          <a:effectLst/>
                          <a:latin typeface="Arial Narrow" panose="020B0606020202030204" pitchFamily="34" charset="0"/>
                        </a:rPr>
                        <a:t>atividade</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a:ln>
                            <a:noFill/>
                          </a:ln>
                          <a:solidFill>
                            <a:schemeClr val="tx1"/>
                          </a:solidFill>
                          <a:effectLst/>
                          <a:latin typeface="Arial Narrow" panose="020B0606020202030204" pitchFamily="34" charset="0"/>
                        </a:rPr>
                        <a:t>Média</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1" i="0" u="none" strike="noStrike" cap="none" normalizeH="0" baseline="0">
                          <a:ln>
                            <a:noFill/>
                          </a:ln>
                          <a:solidFill>
                            <a:schemeClr val="tx1"/>
                          </a:solidFill>
                          <a:effectLst/>
                          <a:latin typeface="Arial Narrow" panose="020B0606020202030204" pitchFamily="34" charset="0"/>
                        </a:rPr>
                        <a:t>Variância</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7903227"/>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A</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2</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1/9</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2036728"/>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B</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2973864"/>
                  </a:ext>
                </a:extLst>
              </a:tr>
              <a:tr h="1222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C</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10</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35199838"/>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E</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4/9</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455906"/>
                  </a:ext>
                </a:extLst>
              </a:tr>
              <a:tr h="12223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F</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9362803"/>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J</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8</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9044519"/>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L</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5</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1</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2614241"/>
                  </a:ext>
                </a:extLst>
              </a:tr>
              <a:tr h="1206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N</a:t>
                      </a:r>
                    </a:p>
                  </a:txBody>
                  <a:tcPr marL="19050" marR="19050" marT="19050" marB="190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6</a:t>
                      </a:r>
                    </a:p>
                  </a:txBody>
                  <a:tcPr marL="19050" marR="19050" marT="19050" marB="190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4/9</a:t>
                      </a:r>
                    </a:p>
                  </a:txBody>
                  <a:tcPr marL="19050" marR="19050" marT="19050" marB="190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31327134"/>
                  </a:ext>
                </a:extLst>
              </a:tr>
              <a:tr h="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chemeClr val="tx1"/>
                          </a:solidFill>
                          <a:effectLst/>
                          <a:latin typeface="Arial Narrow" panose="020B0606020202030204" pitchFamily="34" charset="0"/>
                        </a:rPr>
                        <a:t>Duração da Obra</a:t>
                      </a:r>
                    </a:p>
                  </a:txBody>
                  <a:tcPr marL="38100" marR="38100" marT="57150" marB="5715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a:ln>
                            <a:noFill/>
                          </a:ln>
                          <a:solidFill>
                            <a:schemeClr val="tx1"/>
                          </a:solidFill>
                          <a:effectLst/>
                          <a:latin typeface="Arial Narrow" panose="020B0606020202030204" pitchFamily="34" charset="0"/>
                          <a:sym typeface="Symbol" panose="05050102010706020507" pitchFamily="18" charset="2"/>
                        </a:rPr>
                        <a:t></a:t>
                      </a:r>
                      <a:r>
                        <a:rPr kumimoji="0" lang="pt-PT" altLang="pt-BR" sz="1200" b="1" i="0" u="none" strike="noStrike" cap="none" normalizeH="0" baseline="-25000">
                          <a:ln>
                            <a:noFill/>
                          </a:ln>
                          <a:solidFill>
                            <a:schemeClr val="tx1"/>
                          </a:solidFill>
                          <a:effectLst/>
                          <a:latin typeface="Arial Narrow" panose="020B0606020202030204" pitchFamily="34" charset="0"/>
                          <a:sym typeface="Symbol" panose="05050102010706020507" pitchFamily="18" charset="2"/>
                        </a:rPr>
                        <a:t>p</a:t>
                      </a:r>
                      <a:r>
                        <a:rPr kumimoji="0" lang="pt-PT" altLang="pt-BR" sz="1200" b="1" i="0" u="none" strike="noStrike" cap="none" normalizeH="0" baseline="0">
                          <a:ln>
                            <a:noFill/>
                          </a:ln>
                          <a:solidFill>
                            <a:schemeClr val="tx1"/>
                          </a:solidFill>
                          <a:effectLst/>
                          <a:latin typeface="Arial Narrow" panose="020B0606020202030204" pitchFamily="34" charset="0"/>
                          <a:sym typeface="Symbol" panose="05050102010706020507" pitchFamily="18" charset="2"/>
                        </a:rPr>
                        <a:t> = 44</a:t>
                      </a:r>
                      <a:endParaRPr kumimoji="0" lang="pt-PT" altLang="pt-BR" sz="1200" b="1" i="0" u="none" strike="noStrike" cap="none" normalizeH="0" baseline="0">
                        <a:ln>
                          <a:noFill/>
                        </a:ln>
                        <a:solidFill>
                          <a:schemeClr val="tx1"/>
                        </a:solidFill>
                        <a:effectLst/>
                        <a:latin typeface="Arial Narrow" panose="020B0606020202030204" pitchFamily="34" charset="0"/>
                      </a:endParaRPr>
                    </a:p>
                  </a:txBody>
                  <a:tcPr marL="38100" marR="38100" marT="57150" marB="5715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dirty="0">
                          <a:ln>
                            <a:noFill/>
                          </a:ln>
                          <a:solidFill>
                            <a:schemeClr val="tx1"/>
                          </a:solidFill>
                          <a:effectLst/>
                          <a:latin typeface="Arial Narrow" panose="020B0606020202030204" pitchFamily="34" charset="0"/>
                          <a:sym typeface="Symbol" panose="05050102010706020507" pitchFamily="18" charset="2"/>
                        </a:rPr>
                        <a:t></a:t>
                      </a:r>
                      <a:r>
                        <a:rPr kumimoji="0" lang="pt-PT" altLang="pt-BR" sz="1200" b="1" i="0" u="none" strike="noStrike" cap="none" normalizeH="0" baseline="30000" dirty="0">
                          <a:ln>
                            <a:noFill/>
                          </a:ln>
                          <a:solidFill>
                            <a:schemeClr val="tx1"/>
                          </a:solidFill>
                          <a:effectLst/>
                          <a:latin typeface="Arial Narrow" panose="020B0606020202030204" pitchFamily="34" charset="0"/>
                          <a:sym typeface="Symbol" panose="05050102010706020507" pitchFamily="18" charset="2"/>
                        </a:rPr>
                        <a:t>2</a:t>
                      </a:r>
                      <a:r>
                        <a:rPr kumimoji="0" lang="pt-PT" altLang="pt-BR" sz="1200" b="1" i="0" u="none" strike="noStrike" cap="none" normalizeH="0" baseline="-25000" dirty="0">
                          <a:ln>
                            <a:noFill/>
                          </a:ln>
                          <a:solidFill>
                            <a:schemeClr val="tx1"/>
                          </a:solidFill>
                          <a:effectLst/>
                          <a:latin typeface="Arial Narrow" panose="020B0606020202030204" pitchFamily="34" charset="0"/>
                          <a:sym typeface="Symbol" panose="05050102010706020507" pitchFamily="18" charset="2"/>
                        </a:rPr>
                        <a:t>p</a:t>
                      </a:r>
                      <a:r>
                        <a:rPr kumimoji="0" lang="pt-PT" altLang="pt-BR" sz="1200" b="1" i="0" u="none" strike="noStrike" cap="none" normalizeH="0" baseline="0" dirty="0">
                          <a:ln>
                            <a:noFill/>
                          </a:ln>
                          <a:solidFill>
                            <a:schemeClr val="tx1"/>
                          </a:solidFill>
                          <a:effectLst/>
                          <a:latin typeface="Arial Narrow" panose="020B0606020202030204" pitchFamily="34" charset="0"/>
                          <a:sym typeface="Symbol" panose="05050102010706020507" pitchFamily="18" charset="2"/>
                        </a:rPr>
                        <a:t> = 9</a:t>
                      </a:r>
                    </a:p>
                  </a:txBody>
                  <a:tcPr marL="38100" marR="38100" marT="57150" marB="5715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335261076"/>
                  </a:ext>
                </a:extLst>
              </a:tr>
            </a:tbl>
          </a:graphicData>
        </a:graphic>
      </p:graphicFrame>
      <mc:AlternateContent xmlns:mc="http://schemas.openxmlformats.org/markup-compatibility/2006" xmlns:a14="http://schemas.microsoft.com/office/drawing/2010/main">
        <mc:Choice Requires="a14">
          <p:sp>
            <p:nvSpPr>
              <p:cNvPr id="84113" name="Object 145">
                <a:extLst>
                  <a:ext uri="{FF2B5EF4-FFF2-40B4-BE49-F238E27FC236}">
                    <a16:creationId xmlns:a16="http://schemas.microsoft.com/office/drawing/2014/main" id="{661BD0CA-F644-748B-2EBB-D8DEA635E198}"/>
                  </a:ext>
                </a:extLst>
              </p:cNvPr>
              <p:cNvSpPr txBox="1"/>
              <p:nvPr/>
            </p:nvSpPr>
            <p:spPr bwMode="auto">
              <a:xfrm>
                <a:off x="3025920" y="4489443"/>
                <a:ext cx="2146444" cy="592138"/>
              </a:xfrm>
              <a:prstGeom prst="rect">
                <a:avLst/>
              </a:prstGeom>
              <a:solidFill>
                <a:schemeClr val="bg2">
                  <a:lumMod val="20000"/>
                  <a:lumOff val="80000"/>
                </a:schemeClr>
              </a:solidFill>
              <a:ln w="9525">
                <a:solidFill>
                  <a:schemeClr val="tx1"/>
                </a:solidFill>
                <a:miter lim="800000"/>
                <a:headEnd/>
                <a:tailEnd/>
              </a:ln>
              <a:effectLst/>
            </p:spPr>
            <p:txBody>
              <a:bodyPr>
                <a:noAutofit/>
              </a:bodyPr>
              <a:lstStyle/>
              <a:p>
                <a:pPr>
                  <a:buNone/>
                </a:pPr>
                <a14:m>
                  <m:oMathPara xmlns:m="http://schemas.openxmlformats.org/officeDocument/2006/math">
                    <m:oMathParaPr>
                      <m:jc m:val="centerGroup"/>
                    </m:oMathParaPr>
                    <m:oMath xmlns:m="http://schemas.openxmlformats.org/officeDocument/2006/math">
                      <m:sSub>
                        <m:sSubPr>
                          <m:ctrlPr>
                            <a:rPr lang="pt-BR" sz="1200" i="1">
                              <a:solidFill>
                                <a:srgbClr val="000000"/>
                              </a:solidFill>
                              <a:latin typeface="Cambria Math" panose="02040503050406030204" pitchFamily="18" charset="0"/>
                            </a:rPr>
                          </m:ctrlPr>
                        </m:sSubPr>
                        <m:e>
                          <m:r>
                            <a:rPr lang="pt-BR" sz="1200" i="1">
                              <a:solidFill>
                                <a:srgbClr val="000000"/>
                              </a:solidFill>
                              <a:latin typeface="Cambria Math" panose="02040503050406030204" pitchFamily="18" charset="0"/>
                            </a:rPr>
                            <m:t>𝐾</m:t>
                          </m:r>
                        </m:e>
                        <m:sub>
                          <m:r>
                            <a:rPr lang="pt-BR" sz="1200" i="1">
                              <a:solidFill>
                                <a:srgbClr val="000000"/>
                              </a:solidFill>
                              <a:latin typeface="Cambria Math" panose="02040503050406030204" pitchFamily="18" charset="0"/>
                            </a:rPr>
                            <m:t>𝛼</m:t>
                          </m:r>
                        </m:sub>
                      </m:sSub>
                      <m:r>
                        <a:rPr lang="pt-BR" sz="1200" i="1">
                          <a:solidFill>
                            <a:srgbClr val="000000"/>
                          </a:solidFill>
                          <a:latin typeface="Cambria Math" panose="02040503050406030204" pitchFamily="18" charset="0"/>
                        </a:rPr>
                        <m:t>=</m:t>
                      </m:r>
                      <m:f>
                        <m:fPr>
                          <m:ctrlPr>
                            <a:rPr lang="pt-BR" sz="1200" i="1">
                              <a:solidFill>
                                <a:srgbClr val="000000"/>
                              </a:solidFill>
                              <a:latin typeface="Cambria Math" panose="02040503050406030204" pitchFamily="18" charset="0"/>
                            </a:rPr>
                          </m:ctrlPr>
                        </m:fPr>
                        <m:num>
                          <m:r>
                            <a:rPr lang="pt-BR" sz="1200" i="1">
                              <a:solidFill>
                                <a:srgbClr val="000000"/>
                              </a:solidFill>
                              <a:latin typeface="Cambria Math" panose="02040503050406030204" pitchFamily="18" charset="0"/>
                            </a:rPr>
                            <m:t>𝑑</m:t>
                          </m:r>
                          <m:r>
                            <a:rPr lang="pt-BR" sz="1200" i="1">
                              <a:solidFill>
                                <a:srgbClr val="000000"/>
                              </a:solidFill>
                              <a:latin typeface="Cambria Math" panose="02040503050406030204" pitchFamily="18" charset="0"/>
                            </a:rPr>
                            <m:t>−</m:t>
                          </m:r>
                          <m:sSub>
                            <m:sSubPr>
                              <m:ctrlPr>
                                <a:rPr lang="pt-BR" sz="1200" i="1">
                                  <a:solidFill>
                                    <a:srgbClr val="000000"/>
                                  </a:solidFill>
                                  <a:latin typeface="Cambria Math" panose="02040503050406030204" pitchFamily="18" charset="0"/>
                                </a:rPr>
                              </m:ctrlPr>
                            </m:sSubPr>
                            <m:e>
                              <m:r>
                                <a:rPr lang="pt-BR" sz="1200" i="1">
                                  <a:solidFill>
                                    <a:srgbClr val="000000"/>
                                  </a:solidFill>
                                  <a:latin typeface="Cambria Math" panose="02040503050406030204" pitchFamily="18" charset="0"/>
                                </a:rPr>
                                <m:t>𝜇</m:t>
                              </m:r>
                            </m:e>
                            <m:sub>
                              <m:r>
                                <a:rPr lang="pt-BR" sz="1200" i="1">
                                  <a:solidFill>
                                    <a:srgbClr val="000000"/>
                                  </a:solidFill>
                                  <a:latin typeface="Cambria Math" panose="02040503050406030204" pitchFamily="18" charset="0"/>
                                </a:rPr>
                                <m:t>𝑝</m:t>
                              </m:r>
                            </m:sub>
                          </m:sSub>
                        </m:num>
                        <m:den>
                          <m:sSub>
                            <m:sSubPr>
                              <m:ctrlPr>
                                <a:rPr lang="pt-BR" sz="1200" i="1">
                                  <a:solidFill>
                                    <a:srgbClr val="000000"/>
                                  </a:solidFill>
                                  <a:latin typeface="Cambria Math" panose="02040503050406030204" pitchFamily="18" charset="0"/>
                                </a:rPr>
                              </m:ctrlPr>
                            </m:sSubPr>
                            <m:e>
                              <m:r>
                                <a:rPr lang="pt-BR" sz="1200" i="1">
                                  <a:solidFill>
                                    <a:srgbClr val="000000"/>
                                  </a:solidFill>
                                  <a:latin typeface="Cambria Math" panose="02040503050406030204" pitchFamily="18" charset="0"/>
                                </a:rPr>
                                <m:t>𝜎</m:t>
                              </m:r>
                            </m:e>
                            <m:sub>
                              <m:r>
                                <a:rPr lang="pt-BR" sz="1200" i="1">
                                  <a:solidFill>
                                    <a:srgbClr val="000000"/>
                                  </a:solidFill>
                                  <a:latin typeface="Cambria Math" panose="02040503050406030204" pitchFamily="18" charset="0"/>
                                </a:rPr>
                                <m:t>𝑝</m:t>
                              </m:r>
                            </m:sub>
                          </m:sSub>
                        </m:den>
                      </m:f>
                      <m:r>
                        <a:rPr lang="pt-BR" sz="1200" i="1">
                          <a:solidFill>
                            <a:srgbClr val="000000"/>
                          </a:solidFill>
                          <a:latin typeface="Cambria Math" panose="02040503050406030204" pitchFamily="18" charset="0"/>
                        </a:rPr>
                        <m:t>=</m:t>
                      </m:r>
                      <m:f>
                        <m:fPr>
                          <m:ctrlPr>
                            <a:rPr lang="pt-BR" sz="1200" i="1">
                              <a:solidFill>
                                <a:srgbClr val="000000"/>
                              </a:solidFill>
                              <a:latin typeface="Cambria Math" panose="02040503050406030204" pitchFamily="18" charset="0"/>
                            </a:rPr>
                          </m:ctrlPr>
                        </m:fPr>
                        <m:num>
                          <m:r>
                            <a:rPr lang="pt-BR" sz="1200" i="1">
                              <a:solidFill>
                                <a:srgbClr val="000000"/>
                              </a:solidFill>
                              <a:latin typeface="Cambria Math" panose="02040503050406030204" pitchFamily="18" charset="0"/>
                            </a:rPr>
                            <m:t>47−44</m:t>
                          </m:r>
                        </m:num>
                        <m:den>
                          <m:r>
                            <a:rPr lang="pt-BR" sz="1200" i="1">
                              <a:solidFill>
                                <a:srgbClr val="000000"/>
                              </a:solidFill>
                              <a:latin typeface="Cambria Math" panose="02040503050406030204" pitchFamily="18" charset="0"/>
                            </a:rPr>
                            <m:t>3</m:t>
                          </m:r>
                        </m:den>
                      </m:f>
                      <m:r>
                        <a:rPr lang="pt-BR" sz="1200" i="1">
                          <a:solidFill>
                            <a:srgbClr val="000000"/>
                          </a:solidFill>
                          <a:latin typeface="Cambria Math" panose="02040503050406030204" pitchFamily="18" charset="0"/>
                        </a:rPr>
                        <m:t>=1</m:t>
                      </m:r>
                    </m:oMath>
                  </m:oMathPara>
                </a14:m>
                <a:endParaRPr lang="pt-BR" sz="1200" dirty="0"/>
              </a:p>
            </p:txBody>
          </p:sp>
        </mc:Choice>
        <mc:Fallback xmlns="">
          <p:sp>
            <p:nvSpPr>
              <p:cNvPr id="84113" name="Object 145">
                <a:extLst>
                  <a:ext uri="{FF2B5EF4-FFF2-40B4-BE49-F238E27FC236}">
                    <a16:creationId xmlns:a16="http://schemas.microsoft.com/office/drawing/2014/main" id="{661BD0CA-F644-748B-2EBB-D8DEA635E198}"/>
                  </a:ext>
                </a:extLst>
              </p:cNvPr>
              <p:cNvSpPr txBox="1">
                <a:spLocks noRot="1" noChangeAspect="1" noMove="1" noResize="1" noEditPoints="1" noAdjustHandles="1" noChangeArrowheads="1" noChangeShapeType="1" noTextEdit="1"/>
              </p:cNvSpPr>
              <p:nvPr/>
            </p:nvSpPr>
            <p:spPr bwMode="auto">
              <a:xfrm>
                <a:off x="3025920" y="4489443"/>
                <a:ext cx="2146444" cy="592138"/>
              </a:xfrm>
              <a:prstGeom prst="rect">
                <a:avLst/>
              </a:prstGeom>
              <a:blipFill>
                <a:blip r:embed="rId2"/>
                <a:stretch>
                  <a:fillRect/>
                </a:stretch>
              </a:blipFill>
              <a:ln w="9525">
                <a:solidFill>
                  <a:schemeClr val="tx1"/>
                </a:solidFill>
                <a:miter lim="800000"/>
                <a:headEnd/>
                <a:tailEnd/>
              </a:ln>
              <a:effectLst/>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4114" name="Object 146">
                <a:extLst>
                  <a:ext uri="{FF2B5EF4-FFF2-40B4-BE49-F238E27FC236}">
                    <a16:creationId xmlns:a16="http://schemas.microsoft.com/office/drawing/2014/main" id="{1126DDAE-8C86-B9EB-48E4-658C8BBE13C5}"/>
                  </a:ext>
                </a:extLst>
              </p:cNvPr>
              <p:cNvSpPr txBox="1"/>
              <p:nvPr/>
            </p:nvSpPr>
            <p:spPr bwMode="auto">
              <a:xfrm>
                <a:off x="1754909" y="5664481"/>
                <a:ext cx="4747491" cy="595313"/>
              </a:xfrm>
              <a:prstGeom prst="rect">
                <a:avLst/>
              </a:prstGeom>
              <a:solidFill>
                <a:schemeClr val="bg2">
                  <a:lumMod val="20000"/>
                  <a:lumOff val="80000"/>
                </a:schemeClr>
              </a:solidFill>
              <a:ln w="9525">
                <a:solidFill>
                  <a:schemeClr val="tx1"/>
                </a:solidFill>
                <a:miter lim="800000"/>
                <a:headEnd/>
                <a:tailEnd/>
              </a:ln>
              <a:effectLst/>
            </p:spPr>
            <p:txBody>
              <a:bodyPr>
                <a:noAutofit/>
              </a:bodyPr>
              <a:lstStyle/>
              <a:p>
                <a:pPr>
                  <a:buNone/>
                </a:pPr>
                <a14:m>
                  <m:oMathPara xmlns:m="http://schemas.openxmlformats.org/officeDocument/2006/math">
                    <m:oMathParaPr>
                      <m:jc m:val="centerGroup"/>
                    </m:oMathParaPr>
                    <m:oMath xmlns:m="http://schemas.openxmlformats.org/officeDocument/2006/math">
                      <m:r>
                        <a:rPr lang="pt-BR" sz="1200" i="1">
                          <a:solidFill>
                            <a:srgbClr val="000000"/>
                          </a:solidFill>
                          <a:latin typeface="Cambria Math" panose="02040503050406030204" pitchFamily="18" charset="0"/>
                        </a:rPr>
                        <m:t>𝑃</m:t>
                      </m:r>
                      <m:d>
                        <m:dPr>
                          <m:ctrlPr>
                            <a:rPr lang="pt-BR" sz="1200" i="1">
                              <a:solidFill>
                                <a:srgbClr val="000000"/>
                              </a:solidFill>
                              <a:latin typeface="Cambria Math" panose="02040503050406030204" pitchFamily="18" charset="0"/>
                            </a:rPr>
                          </m:ctrlPr>
                        </m:dPr>
                        <m:e>
                          <m:r>
                            <a:rPr lang="pt-BR" sz="1200" i="1">
                              <a:solidFill>
                                <a:srgbClr val="000000"/>
                              </a:solidFill>
                              <a:latin typeface="Cambria Math" panose="02040503050406030204" pitchFamily="18" charset="0"/>
                            </a:rPr>
                            <m:t>𝑇</m:t>
                          </m:r>
                          <m:r>
                            <a:rPr lang="pt-BR" sz="1200" i="1">
                              <a:solidFill>
                                <a:srgbClr val="000000"/>
                              </a:solidFill>
                              <a:latin typeface="Cambria Math" panose="02040503050406030204" pitchFamily="18" charset="0"/>
                            </a:rPr>
                            <m:t>≤</m:t>
                          </m:r>
                          <m:r>
                            <a:rPr lang="pt-BR" sz="1200" i="1">
                              <a:solidFill>
                                <a:srgbClr val="000000"/>
                              </a:solidFill>
                              <a:latin typeface="Cambria Math" panose="02040503050406030204" pitchFamily="18" charset="0"/>
                            </a:rPr>
                            <m:t>𝑑</m:t>
                          </m:r>
                        </m:e>
                      </m:d>
                      <m:r>
                        <a:rPr lang="pt-BR" sz="1200" i="1">
                          <a:solidFill>
                            <a:srgbClr val="000000"/>
                          </a:solidFill>
                          <a:latin typeface="Cambria Math" panose="02040503050406030204" pitchFamily="18" charset="0"/>
                        </a:rPr>
                        <m:t>=</m:t>
                      </m:r>
                      <m:r>
                        <a:rPr lang="pt-BR" sz="1200" i="1">
                          <a:solidFill>
                            <a:srgbClr val="000000"/>
                          </a:solidFill>
                          <a:latin typeface="Cambria Math" panose="02040503050406030204" pitchFamily="18" charset="0"/>
                        </a:rPr>
                        <m:t>𝑃</m:t>
                      </m:r>
                      <m:d>
                        <m:dPr>
                          <m:ctrlPr>
                            <a:rPr lang="pt-BR" sz="1200" i="1">
                              <a:solidFill>
                                <a:srgbClr val="000000"/>
                              </a:solidFill>
                              <a:latin typeface="Cambria Math" panose="02040503050406030204" pitchFamily="18" charset="0"/>
                            </a:rPr>
                          </m:ctrlPr>
                        </m:dPr>
                        <m:e>
                          <m:r>
                            <a:rPr lang="pt-BR" sz="1200" i="1">
                              <a:solidFill>
                                <a:srgbClr val="000000"/>
                              </a:solidFill>
                              <a:latin typeface="Cambria Math" panose="02040503050406030204" pitchFamily="18" charset="0"/>
                            </a:rPr>
                            <m:t>𝑑𝑖𝑠𝑡𝑟𝑖𝑏𝑢𝑖</m:t>
                          </m:r>
                          <m:r>
                            <a:rPr lang="pt-BR" sz="1200" i="1">
                              <a:solidFill>
                                <a:srgbClr val="000000"/>
                              </a:solidFill>
                              <a:latin typeface="Cambria Math" panose="02040503050406030204" pitchFamily="18" charset="0"/>
                            </a:rPr>
                            <m:t>çã</m:t>
                          </m:r>
                          <m:r>
                            <a:rPr lang="pt-BR" sz="1200" i="1">
                              <a:solidFill>
                                <a:srgbClr val="000000"/>
                              </a:solidFill>
                              <a:latin typeface="Cambria Math" panose="02040503050406030204" pitchFamily="18" charset="0"/>
                            </a:rPr>
                            <m:t>𝑜𝑛𝑜𝑟𝑚𝑎𝑙</m:t>
                          </m:r>
                          <m:r>
                            <a:rPr lang="pt-BR" sz="1200" i="1">
                              <a:solidFill>
                                <a:srgbClr val="000000"/>
                              </a:solidFill>
                              <a:latin typeface="Cambria Math" panose="02040503050406030204" pitchFamily="18" charset="0"/>
                            </a:rPr>
                            <m:t>≤</m:t>
                          </m:r>
                          <m:sSub>
                            <m:sSubPr>
                              <m:ctrlPr>
                                <a:rPr lang="pt-BR" sz="1200" i="1">
                                  <a:solidFill>
                                    <a:srgbClr val="000000"/>
                                  </a:solidFill>
                                  <a:latin typeface="Cambria Math" panose="02040503050406030204" pitchFamily="18" charset="0"/>
                                </a:rPr>
                              </m:ctrlPr>
                            </m:sSubPr>
                            <m:e>
                              <m:r>
                                <a:rPr lang="pt-BR" sz="1200" i="1">
                                  <a:solidFill>
                                    <a:srgbClr val="000000"/>
                                  </a:solidFill>
                                  <a:latin typeface="Cambria Math" panose="02040503050406030204" pitchFamily="18" charset="0"/>
                                </a:rPr>
                                <m:t>𝐾</m:t>
                              </m:r>
                            </m:e>
                            <m:sub>
                              <m:r>
                                <a:rPr lang="pt-BR" sz="1200" i="1">
                                  <a:solidFill>
                                    <a:srgbClr val="000000"/>
                                  </a:solidFill>
                                  <a:latin typeface="Cambria Math" panose="02040503050406030204" pitchFamily="18" charset="0"/>
                                </a:rPr>
                                <m:t>𝛼</m:t>
                              </m:r>
                            </m:sub>
                          </m:sSub>
                        </m:e>
                      </m:d>
                      <m:r>
                        <a:rPr lang="pt-BR" sz="1200" i="1">
                          <a:solidFill>
                            <a:srgbClr val="000000"/>
                          </a:solidFill>
                          <a:latin typeface="Cambria Math" panose="02040503050406030204" pitchFamily="18" charset="0"/>
                        </a:rPr>
                        <m:t>=</m:t>
                      </m:r>
                    </m:oMath>
                    <m:oMath xmlns:m="http://schemas.openxmlformats.org/officeDocument/2006/math">
                      <m:r>
                        <a:rPr lang="pt-BR" sz="1200" i="1">
                          <a:solidFill>
                            <a:srgbClr val="000000"/>
                          </a:solidFill>
                          <a:latin typeface="Cambria Math" panose="02040503050406030204" pitchFamily="18" charset="0"/>
                        </a:rPr>
                        <m:t>=1−</m:t>
                      </m:r>
                      <m:r>
                        <a:rPr lang="pt-BR" sz="1200" i="1">
                          <a:solidFill>
                            <a:srgbClr val="000000"/>
                          </a:solidFill>
                          <a:latin typeface="Cambria Math" panose="02040503050406030204" pitchFamily="18" charset="0"/>
                        </a:rPr>
                        <m:t>𝑃</m:t>
                      </m:r>
                      <m:d>
                        <m:dPr>
                          <m:ctrlPr>
                            <a:rPr lang="pt-BR" sz="1200" i="1">
                              <a:solidFill>
                                <a:srgbClr val="000000"/>
                              </a:solidFill>
                              <a:latin typeface="Cambria Math" panose="02040503050406030204" pitchFamily="18" charset="0"/>
                            </a:rPr>
                          </m:ctrlPr>
                        </m:dPr>
                        <m:e>
                          <m:r>
                            <a:rPr lang="pt-BR" sz="1200" i="1">
                              <a:solidFill>
                                <a:srgbClr val="000000"/>
                              </a:solidFill>
                              <a:latin typeface="Cambria Math" panose="02040503050406030204" pitchFamily="18" charset="0"/>
                            </a:rPr>
                            <m:t>𝑑𝑖𝑠𝑡𝑟𝑖𝑏𝑢𝑖</m:t>
                          </m:r>
                          <m:r>
                            <a:rPr lang="pt-BR" sz="1200" i="1">
                              <a:solidFill>
                                <a:srgbClr val="000000"/>
                              </a:solidFill>
                              <a:latin typeface="Cambria Math" panose="02040503050406030204" pitchFamily="18" charset="0"/>
                            </a:rPr>
                            <m:t>çã</m:t>
                          </m:r>
                          <m:r>
                            <a:rPr lang="pt-BR" sz="1200" i="1">
                              <a:solidFill>
                                <a:srgbClr val="000000"/>
                              </a:solidFill>
                              <a:latin typeface="Cambria Math" panose="02040503050406030204" pitchFamily="18" charset="0"/>
                            </a:rPr>
                            <m:t>𝑜𝑛𝑜𝑟𝑚𝑎𝑙</m:t>
                          </m:r>
                          <m:r>
                            <a:rPr lang="pt-BR" sz="1200" i="1">
                              <a:solidFill>
                                <a:srgbClr val="000000"/>
                              </a:solidFill>
                              <a:latin typeface="Cambria Math" panose="02040503050406030204" pitchFamily="18" charset="0"/>
                            </a:rPr>
                            <m:t>&gt;</m:t>
                          </m:r>
                          <m:sSub>
                            <m:sSubPr>
                              <m:ctrlPr>
                                <a:rPr lang="pt-BR" sz="1200" i="1">
                                  <a:solidFill>
                                    <a:srgbClr val="000000"/>
                                  </a:solidFill>
                                  <a:latin typeface="Cambria Math" panose="02040503050406030204" pitchFamily="18" charset="0"/>
                                </a:rPr>
                              </m:ctrlPr>
                            </m:sSubPr>
                            <m:e>
                              <m:r>
                                <a:rPr lang="pt-BR" sz="1200" i="1">
                                  <a:solidFill>
                                    <a:srgbClr val="000000"/>
                                  </a:solidFill>
                                  <a:latin typeface="Cambria Math" panose="02040503050406030204" pitchFamily="18" charset="0"/>
                                </a:rPr>
                                <m:t>𝐾</m:t>
                              </m:r>
                            </m:e>
                            <m:sub>
                              <m:r>
                                <a:rPr lang="pt-BR" sz="1200" i="1">
                                  <a:solidFill>
                                    <a:srgbClr val="000000"/>
                                  </a:solidFill>
                                  <a:latin typeface="Cambria Math" panose="02040503050406030204" pitchFamily="18" charset="0"/>
                                </a:rPr>
                                <m:t>𝛼</m:t>
                              </m:r>
                            </m:sub>
                          </m:sSub>
                        </m:e>
                      </m:d>
                      <m:r>
                        <a:rPr lang="pt-BR" sz="1200" i="1">
                          <a:solidFill>
                            <a:srgbClr val="000000"/>
                          </a:solidFill>
                          <a:latin typeface="Cambria Math" panose="02040503050406030204" pitchFamily="18" charset="0"/>
                        </a:rPr>
                        <m:t>=1−0.1587≅0.84</m:t>
                      </m:r>
                    </m:oMath>
                  </m:oMathPara>
                </a14:m>
                <a:endParaRPr lang="pt-BR" sz="1200" dirty="0"/>
              </a:p>
            </p:txBody>
          </p:sp>
        </mc:Choice>
        <mc:Fallback xmlns="">
          <p:sp>
            <p:nvSpPr>
              <p:cNvPr id="84114" name="Object 146">
                <a:extLst>
                  <a:ext uri="{FF2B5EF4-FFF2-40B4-BE49-F238E27FC236}">
                    <a16:creationId xmlns:a16="http://schemas.microsoft.com/office/drawing/2014/main" id="{1126DDAE-8C86-B9EB-48E4-658C8BBE13C5}"/>
                  </a:ext>
                </a:extLst>
              </p:cNvPr>
              <p:cNvSpPr txBox="1">
                <a:spLocks noRot="1" noChangeAspect="1" noMove="1" noResize="1" noEditPoints="1" noAdjustHandles="1" noChangeArrowheads="1" noChangeShapeType="1" noTextEdit="1"/>
              </p:cNvSpPr>
              <p:nvPr/>
            </p:nvSpPr>
            <p:spPr bwMode="auto">
              <a:xfrm>
                <a:off x="1754909" y="5664481"/>
                <a:ext cx="4747491" cy="595313"/>
              </a:xfrm>
              <a:prstGeom prst="rect">
                <a:avLst/>
              </a:prstGeom>
              <a:blipFill>
                <a:blip r:embed="rId3"/>
                <a:stretch>
                  <a:fillRect/>
                </a:stretch>
              </a:blipFill>
              <a:ln w="9525">
                <a:solidFill>
                  <a:schemeClr val="tx1"/>
                </a:solidFill>
                <a:miter lim="800000"/>
                <a:headEnd/>
                <a:tailEnd/>
              </a:ln>
              <a:effectLst/>
            </p:spPr>
            <p:txBody>
              <a:bodyPr/>
              <a:lstStyle/>
              <a:p>
                <a:r>
                  <a:rPr lang="pt-BR">
                    <a:noFill/>
                  </a:rPr>
                  <a:t> </a:t>
                </a:r>
              </a:p>
            </p:txBody>
          </p:sp>
        </mc:Fallback>
      </mc:AlternateContent>
      <p:sp>
        <p:nvSpPr>
          <p:cNvPr id="9" name="Rectangle 2">
            <a:extLst>
              <a:ext uri="{FF2B5EF4-FFF2-40B4-BE49-F238E27FC236}">
                <a16:creationId xmlns:a16="http://schemas.microsoft.com/office/drawing/2014/main" id="{469A939B-85A7-1A47-7D2F-52B456754096}"/>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a:extLst>
              <a:ext uri="{FF2B5EF4-FFF2-40B4-BE49-F238E27FC236}">
                <a16:creationId xmlns:a16="http://schemas.microsoft.com/office/drawing/2014/main" id="{BE741C08-0A18-1816-447D-B33BBB72C9A9}"/>
              </a:ext>
            </a:extLst>
          </p:cNvPr>
          <p:cNvSpPr>
            <a:spLocks noGrp="1" noChangeArrowheads="1"/>
          </p:cNvSpPr>
          <p:nvPr>
            <p:ph type="body" idx="1"/>
          </p:nvPr>
        </p:nvSpPr>
        <p:spPr>
          <a:xfrm>
            <a:off x="120073" y="812801"/>
            <a:ext cx="8211127" cy="5495635"/>
          </a:xfrm>
        </p:spPr>
        <p:txBody>
          <a:bodyPr/>
          <a:lstStyle/>
          <a:p>
            <a:r>
              <a:rPr lang="pt-PT" altLang="pt-BR" sz="2000" dirty="0"/>
              <a:t>Exercício</a:t>
            </a:r>
          </a:p>
          <a:p>
            <a:pPr lvl="1"/>
            <a:r>
              <a:rPr lang="pt-PT" altLang="pt-BR" sz="1400" b="0" dirty="0"/>
              <a:t>Um aluno iniciando o seu último ano de faculdade está com alguma excitação e também algum receio do futuro. A excitação advém do fato de terminar o curso e se poder livrar de professores, exames, trabalhos de grupo, provas e trabalhos individuais, ..., esta lista poderia continuar de forma quase interminável. No entanto, o seu receio provém da aproximação da conclusão do curso e da preocupação em encontrar um emprego.</a:t>
            </a:r>
          </a:p>
          <a:p>
            <a:pPr lvl="1"/>
            <a:r>
              <a:rPr lang="pt-PT" altLang="pt-BR" sz="1400" b="0" dirty="0"/>
              <a:t>Este aluno está um pouco inseguro sobre qual deverá ser a sua abordagem na procura de emprego. Nos anos anteriores foi ouvindo alguns dos colegas mais velhos sobre as táticas que estes utilizaram para encontrar o emprego perfeito e soube que o primeiro local onde deveria se dirigir era o Gabinete de Relações Exterior (GRE).</a:t>
            </a:r>
          </a:p>
          <a:p>
            <a:pPr lvl="1"/>
            <a:r>
              <a:rPr lang="pt-PT" altLang="pt-BR" sz="1400" b="0" dirty="0"/>
              <a:t>No dia 02 de Fevereiro, primeiro dia de aulas, dirigiu-se ao GRE e falou com a responsável, uma secetária cheia de energia e muito simpática - Joana. Explicou-lhe que, dado que vai terminar o curso em dezembro, pretende começar a trabalhar em Março – afinal precisa de um mês de férias para descansar – e gostaria de ter as entrevistas com os possíveis empregadores em Janeiro e Fevereiro do ano seguinte. Este planejamento implica que terá de ter o seu CV e as cartas de apresentação para enviar às empresas interessadas até final de Dezembro.</a:t>
            </a:r>
          </a:p>
          <a:p>
            <a:pPr lvl="1"/>
            <a:r>
              <a:rPr lang="pt-PT" altLang="pt-BR" sz="1400" b="0" dirty="0"/>
              <a:t>Joana apercebeu-se que o aluno terá de cumprir um programa de trabalho bastante apertado, isto se quiser atingir os seus objectivos nos 60 dias seguintes após o final dos exames do 1º semestre (fim de Junho). Joana então sugere ao aluno que reunam e decida quais as principais etapas a atingir na procura de emprego. </a:t>
            </a:r>
          </a:p>
          <a:p>
            <a:pPr lvl="1"/>
            <a:r>
              <a:rPr lang="pt-PT" altLang="pt-BR" sz="1400" b="0" dirty="0"/>
              <a:t>Identificaram 19 etapas. Para cada uma dessas 19 etapas, identificaram outras tarefas que teriam de ser concluídas antes de se passar à etapa seguinte, tendo também estimado o tempo que demorariam em cada etapa e tarefa, conforme se evidencia no quadro seguinte:</a:t>
            </a:r>
            <a:endParaRPr lang="pt-PT" altLang="pt-BR" sz="1400" dirty="0"/>
          </a:p>
        </p:txBody>
      </p:sp>
      <p:sp>
        <p:nvSpPr>
          <p:cNvPr id="6" name="Rectangle 2">
            <a:extLst>
              <a:ext uri="{FF2B5EF4-FFF2-40B4-BE49-F238E27FC236}">
                <a16:creationId xmlns:a16="http://schemas.microsoft.com/office/drawing/2014/main" id="{1357E599-4181-DB61-DED2-8902A8E8D15C}"/>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176169" y="1129281"/>
            <a:ext cx="8829286" cy="2669886"/>
          </a:xfrm>
          <a:prstGeom prst="rect">
            <a:avLst/>
          </a:prstGeom>
        </p:spPr>
        <p:txBody>
          <a:bodyPr vert="horz" wrap="square" lIns="0" tIns="10085" rIns="0" bIns="0" numCol="1" rtlCol="0" anchor="t" anchorCtr="0" compatLnSpc="1">
            <a:prstTxWarp prst="textNoShape">
              <a:avLst/>
            </a:prstTxWarp>
            <a:spAutoFit/>
          </a:bodyPr>
          <a:lstStyle/>
          <a:p>
            <a:pPr marL="628650" marR="4483" indent="-268288">
              <a:spcBef>
                <a:spcPts val="79"/>
              </a:spcBef>
            </a:pPr>
            <a:r>
              <a:rPr lang="pt-BR" dirty="0">
                <a:solidFill>
                  <a:srgbClr val="002060"/>
                </a:solidFill>
              </a:rPr>
              <a:t>Rotina </a:t>
            </a:r>
            <a:r>
              <a:rPr lang="pt-BR" spc="-4" dirty="0">
                <a:solidFill>
                  <a:srgbClr val="002060"/>
                </a:solidFill>
              </a:rPr>
              <a:t>de </a:t>
            </a:r>
            <a:r>
              <a:rPr lang="pt-BR" dirty="0">
                <a:solidFill>
                  <a:srgbClr val="002060"/>
                </a:solidFill>
              </a:rPr>
              <a:t> </a:t>
            </a:r>
            <a:r>
              <a:rPr lang="pt-BR" spc="-9" dirty="0">
                <a:solidFill>
                  <a:srgbClr val="002060"/>
                </a:solidFill>
              </a:rPr>
              <a:t>P</a:t>
            </a:r>
            <a:r>
              <a:rPr lang="pt-BR" dirty="0">
                <a:solidFill>
                  <a:srgbClr val="002060"/>
                </a:solidFill>
              </a:rPr>
              <a:t>l</a:t>
            </a:r>
            <a:r>
              <a:rPr lang="pt-BR" spc="-4" dirty="0">
                <a:solidFill>
                  <a:srgbClr val="002060"/>
                </a:solidFill>
              </a:rPr>
              <a:t>ane</a:t>
            </a:r>
            <a:r>
              <a:rPr lang="pt-BR" dirty="0">
                <a:solidFill>
                  <a:srgbClr val="002060"/>
                </a:solidFill>
              </a:rPr>
              <a:t>j</a:t>
            </a:r>
            <a:r>
              <a:rPr lang="pt-BR" spc="-4" dirty="0">
                <a:solidFill>
                  <a:srgbClr val="002060"/>
                </a:solidFill>
              </a:rPr>
              <a:t>a</a:t>
            </a:r>
            <a:r>
              <a:rPr lang="pt-BR" dirty="0">
                <a:solidFill>
                  <a:srgbClr val="002060"/>
                </a:solidFill>
              </a:rPr>
              <a:t>m</a:t>
            </a:r>
            <a:r>
              <a:rPr lang="pt-BR" spc="-4" dirty="0">
                <a:solidFill>
                  <a:srgbClr val="002060"/>
                </a:solidFill>
              </a:rPr>
              <a:t>en</a:t>
            </a:r>
            <a:r>
              <a:rPr lang="pt-BR" spc="9" dirty="0">
                <a:solidFill>
                  <a:srgbClr val="002060"/>
                </a:solidFill>
              </a:rPr>
              <a:t>t</a:t>
            </a:r>
            <a:r>
              <a:rPr lang="pt-BR" dirty="0">
                <a:solidFill>
                  <a:srgbClr val="002060"/>
                </a:solidFill>
              </a:rPr>
              <a:t>o</a:t>
            </a:r>
          </a:p>
          <a:p>
            <a:pPr marL="1029854" marR="4483" lvl="1" indent="-8405">
              <a:spcBef>
                <a:spcPts val="79"/>
              </a:spcBef>
            </a:pPr>
            <a:r>
              <a:rPr spc="-4" dirty="0"/>
              <a:t>Se o estudo ou projeto for </a:t>
            </a:r>
            <a:r>
              <a:rPr dirty="0"/>
              <a:t>viável, </a:t>
            </a:r>
            <a:r>
              <a:rPr spc="-4" dirty="0"/>
              <a:t>todas as </a:t>
            </a:r>
            <a:r>
              <a:rPr dirty="0"/>
              <a:t> </a:t>
            </a:r>
            <a:r>
              <a:rPr spc="-4" dirty="0"/>
              <a:t>informações coletadas pelo planejamento </a:t>
            </a:r>
            <a:r>
              <a:rPr dirty="0"/>
              <a:t> </a:t>
            </a:r>
            <a:r>
              <a:rPr spc="-4" dirty="0"/>
              <a:t>são enviadas ao setor de programação, </a:t>
            </a:r>
            <a:r>
              <a:rPr dirty="0"/>
              <a:t> </a:t>
            </a:r>
            <a:r>
              <a:rPr spc="-4" dirty="0"/>
              <a:t>que</a:t>
            </a:r>
            <a:r>
              <a:rPr spc="-22" dirty="0"/>
              <a:t> </a:t>
            </a:r>
            <a:r>
              <a:rPr spc="-9" dirty="0"/>
              <a:t>prepara</a:t>
            </a:r>
            <a:r>
              <a:rPr dirty="0"/>
              <a:t> </a:t>
            </a:r>
            <a:r>
              <a:rPr spc="-4" dirty="0"/>
              <a:t>o</a:t>
            </a:r>
            <a:r>
              <a:rPr dirty="0"/>
              <a:t> </a:t>
            </a:r>
            <a:r>
              <a:rPr spc="-9" dirty="0"/>
              <a:t>cronograma</a:t>
            </a:r>
            <a:r>
              <a:rPr dirty="0"/>
              <a:t> </a:t>
            </a:r>
            <a:r>
              <a:rPr spc="-4" dirty="0"/>
              <a:t>e</a:t>
            </a:r>
            <a:r>
              <a:rPr dirty="0"/>
              <a:t> </a:t>
            </a:r>
            <a:r>
              <a:rPr spc="-4" dirty="0"/>
              <a:t>os</a:t>
            </a:r>
            <a:r>
              <a:rPr spc="13" dirty="0"/>
              <a:t> </a:t>
            </a:r>
            <a:r>
              <a:rPr spc="-9" dirty="0"/>
              <a:t>programas </a:t>
            </a:r>
            <a:r>
              <a:rPr spc="-772" dirty="0"/>
              <a:t> </a:t>
            </a:r>
            <a:r>
              <a:rPr spc="-4" dirty="0"/>
              <a:t>diários de trabalho coordenando a </a:t>
            </a:r>
            <a:r>
              <a:rPr dirty="0"/>
              <a:t> </a:t>
            </a:r>
            <a:r>
              <a:rPr spc="-4" dirty="0"/>
              <a:t>movimentação</a:t>
            </a:r>
            <a:r>
              <a:rPr spc="-49" dirty="0"/>
              <a:t> </a:t>
            </a:r>
            <a:r>
              <a:rPr spc="-4" dirty="0"/>
              <a:t>de</a:t>
            </a:r>
            <a:r>
              <a:rPr dirty="0"/>
              <a:t> </a:t>
            </a:r>
            <a:r>
              <a:rPr spc="-4" dirty="0"/>
              <a:t>materiais.</a:t>
            </a:r>
          </a:p>
        </p:txBody>
      </p:sp>
      <p:sp>
        <p:nvSpPr>
          <p:cNvPr id="4" name="Rectangle 2">
            <a:extLst>
              <a:ext uri="{FF2B5EF4-FFF2-40B4-BE49-F238E27FC236}">
                <a16:creationId xmlns:a16="http://schemas.microsoft.com/office/drawing/2014/main" id="{F152E826-185A-23DB-2A59-46B6AB539B2B}"/>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a:extLst>
              <a:ext uri="{FF2B5EF4-FFF2-40B4-BE49-F238E27FC236}">
                <a16:creationId xmlns:a16="http://schemas.microsoft.com/office/drawing/2014/main" id="{551A4378-5CAD-1C43-B03A-482FABE9D0EB}"/>
              </a:ext>
            </a:extLst>
          </p:cNvPr>
          <p:cNvSpPr>
            <a:spLocks noGrp="1" noChangeArrowheads="1"/>
          </p:cNvSpPr>
          <p:nvPr>
            <p:ph type="body" idx="1"/>
          </p:nvPr>
        </p:nvSpPr>
        <p:spPr>
          <a:xfrm>
            <a:off x="89189" y="766763"/>
            <a:ext cx="8029575" cy="609455"/>
          </a:xfrm>
        </p:spPr>
        <p:txBody>
          <a:bodyPr/>
          <a:lstStyle/>
          <a:p>
            <a:r>
              <a:rPr lang="pt-PT" altLang="pt-BR" sz="2000" dirty="0"/>
              <a:t>Exercício (cont...)</a:t>
            </a:r>
          </a:p>
          <a:p>
            <a:pPr lvl="1">
              <a:buFont typeface="Wingdings" panose="05000000000000000000" pitchFamily="2" charset="2"/>
              <a:buNone/>
            </a:pPr>
            <a:r>
              <a:rPr lang="pt-PT" altLang="pt-BR" sz="1600" dirty="0"/>
              <a:t>		</a:t>
            </a:r>
            <a:endParaRPr lang="pt-PT" altLang="pt-BR" sz="1400" dirty="0"/>
          </a:p>
        </p:txBody>
      </p:sp>
      <p:graphicFrame>
        <p:nvGraphicFramePr>
          <p:cNvPr id="86466" name="Group 450">
            <a:extLst>
              <a:ext uri="{FF2B5EF4-FFF2-40B4-BE49-F238E27FC236}">
                <a16:creationId xmlns:a16="http://schemas.microsoft.com/office/drawing/2014/main" id="{3F79C199-BF16-BA20-779D-AFBE2BC9281B}"/>
              </a:ext>
            </a:extLst>
          </p:cNvPr>
          <p:cNvGraphicFramePr>
            <a:graphicFrameLocks noGrp="1"/>
          </p:cNvGraphicFramePr>
          <p:nvPr>
            <p:extLst>
              <p:ext uri="{D42A27DB-BD31-4B8C-83A1-F6EECF244321}">
                <p14:modId xmlns:p14="http://schemas.microsoft.com/office/powerpoint/2010/main" val="2887178295"/>
              </p:ext>
            </p:extLst>
          </p:nvPr>
        </p:nvGraphicFramePr>
        <p:xfrm>
          <a:off x="906174" y="1427595"/>
          <a:ext cx="7594600" cy="4184650"/>
        </p:xfrm>
        <a:graphic>
          <a:graphicData uri="http://schemas.openxmlformats.org/drawingml/2006/table">
            <a:tbl>
              <a:tblPr/>
              <a:tblGrid>
                <a:gridCol w="4210050">
                  <a:extLst>
                    <a:ext uri="{9D8B030D-6E8A-4147-A177-3AD203B41FA5}">
                      <a16:colId xmlns:a16="http://schemas.microsoft.com/office/drawing/2014/main" val="3683662561"/>
                    </a:ext>
                  </a:extLst>
                </a:gridCol>
                <a:gridCol w="1708150">
                  <a:extLst>
                    <a:ext uri="{9D8B030D-6E8A-4147-A177-3AD203B41FA5}">
                      <a16:colId xmlns:a16="http://schemas.microsoft.com/office/drawing/2014/main" val="688655892"/>
                    </a:ext>
                  </a:extLst>
                </a:gridCol>
                <a:gridCol w="1676400">
                  <a:extLst>
                    <a:ext uri="{9D8B030D-6E8A-4147-A177-3AD203B41FA5}">
                      <a16:colId xmlns:a16="http://schemas.microsoft.com/office/drawing/2014/main" val="2470589852"/>
                    </a:ext>
                  </a:extLst>
                </a:gridCol>
              </a:tblGrid>
              <a:tr h="4508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dirty="0">
                          <a:ln>
                            <a:noFill/>
                          </a:ln>
                          <a:solidFill>
                            <a:srgbClr val="000099"/>
                          </a:solidFill>
                          <a:effectLst/>
                          <a:latin typeface="Arial Narrow" panose="020B0606020202030204" pitchFamily="34" charset="0"/>
                        </a:rPr>
                        <a:t>Etapas</a:t>
                      </a:r>
                    </a:p>
                  </a:txBody>
                  <a:tcPr marL="38100" marR="38100" marT="38100" marB="381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a:ln>
                            <a:noFill/>
                          </a:ln>
                          <a:solidFill>
                            <a:srgbClr val="000099"/>
                          </a:solidFill>
                          <a:effectLst/>
                          <a:latin typeface="Arial Narrow" panose="020B0606020202030204" pitchFamily="34" charset="0"/>
                        </a:rPr>
                        <a:t>Tarefas precedentes</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a:ln>
                            <a:noFill/>
                          </a:ln>
                          <a:solidFill>
                            <a:srgbClr val="000099"/>
                          </a:solidFill>
                          <a:effectLst/>
                          <a:latin typeface="Arial Narrow" panose="020B0606020202030204" pitchFamily="34" charset="0"/>
                        </a:rPr>
                        <a:t>Duração das tarefas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0219951"/>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9525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4859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9812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4765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933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390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8481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30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a:tabLst/>
                      </a:pPr>
                      <a:r>
                        <a:rPr kumimoji="0" lang="pt-PT" altLang="pt-BR" sz="1000" b="0" i="0" u="none" strike="noStrike" cap="none" normalizeH="0" baseline="0">
                          <a:ln>
                            <a:noFill/>
                          </a:ln>
                          <a:solidFill>
                            <a:srgbClr val="000099"/>
                          </a:solidFill>
                          <a:effectLst/>
                          <a:latin typeface="Arial Narrow" panose="020B0606020202030204" pitchFamily="34" charset="0"/>
                        </a:rPr>
                        <a:t>Completar e registar </a:t>
                      </a:r>
                      <a:r>
                        <a:rPr kumimoji="0" lang="pt-PT" altLang="pt-BR" sz="1000" b="0" i="1" u="none" strike="noStrike" cap="none" normalizeH="0" baseline="0">
                          <a:ln>
                            <a:noFill/>
                          </a:ln>
                          <a:solidFill>
                            <a:srgbClr val="000099"/>
                          </a:solidFill>
                          <a:effectLst/>
                          <a:latin typeface="Arial Narrow" panose="020B0606020202030204" pitchFamily="34" charset="0"/>
                        </a:rPr>
                        <a:t>on- line</a:t>
                      </a:r>
                      <a:r>
                        <a:rPr kumimoji="0" lang="pt-PT" altLang="pt-BR" sz="1000" b="0" i="0" u="none" strike="noStrike" cap="none" normalizeH="0" baseline="0">
                          <a:ln>
                            <a:noFill/>
                          </a:ln>
                          <a:solidFill>
                            <a:srgbClr val="000099"/>
                          </a:solidFill>
                          <a:effectLst/>
                          <a:latin typeface="Arial Narrow" panose="020B0606020202030204" pitchFamily="34" charset="0"/>
                        </a:rPr>
                        <a:t> o seu pedido de emprego no GAAL</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rgbClr val="000099"/>
                          </a:solidFill>
                          <a:effectLst/>
                          <a:latin typeface="Arial Narrow" panose="020B0606020202030204" pitchFamily="34" charset="0"/>
                        </a:rPr>
                        <a:t>2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04927010"/>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9525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4859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9812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4765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933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390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8481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30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2"/>
                        <a:tabLst/>
                      </a:pPr>
                      <a:r>
                        <a:rPr kumimoji="0" lang="pt-PT" altLang="pt-BR" sz="1000" b="0" i="0" u="none" strike="noStrike" cap="none" normalizeH="0" baseline="0">
                          <a:ln>
                            <a:noFill/>
                          </a:ln>
                          <a:solidFill>
                            <a:srgbClr val="000099"/>
                          </a:solidFill>
                          <a:effectLst/>
                          <a:latin typeface="Arial Narrow" panose="020B0606020202030204" pitchFamily="34" charset="0"/>
                        </a:rPr>
                        <a:t>Seguir as orientações do GAAL para saber quais os recursos disponíveis no GAAL e no Centro de Emprego da Área</a:t>
                      </a:r>
                      <a:endParaRPr kumimoji="0" lang="pt-PT" altLang="pt-BR" sz="1000" b="1" i="0" u="none" strike="noStrike" cap="none" normalizeH="0" baseline="0">
                        <a:ln>
                          <a:noFill/>
                        </a:ln>
                        <a:solidFill>
                          <a:srgbClr val="000099"/>
                        </a:solidFill>
                        <a:effectLst/>
                        <a:latin typeface="Arial Narrow" panose="020B0606020202030204" pitchFamily="34" charset="0"/>
                      </a:endParaRP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5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671766"/>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9525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4859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9812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4765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933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390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8481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30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3"/>
                        <a:tabLst/>
                      </a:pPr>
                      <a:r>
                        <a:rPr kumimoji="0" lang="pt-PT" altLang="pt-BR" sz="1000" b="0" i="0" u="none" strike="noStrike" cap="none" normalizeH="0" baseline="0">
                          <a:ln>
                            <a:noFill/>
                          </a:ln>
                          <a:solidFill>
                            <a:srgbClr val="000099"/>
                          </a:solidFill>
                          <a:effectLst/>
                          <a:latin typeface="Arial Narrow" panose="020B0606020202030204" pitchFamily="34" charset="0"/>
                        </a:rPr>
                        <a:t>Escrever um CV que inclua todas as experiências académicas e profissionais</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7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2817420"/>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4"/>
                        <a:tabLst/>
                      </a:pPr>
                      <a:r>
                        <a:rPr kumimoji="0" lang="pt-PT" altLang="pt-BR" sz="1000" b="0" i="0" u="none" strike="noStrike" cap="none" normalizeH="0" baseline="0">
                          <a:ln>
                            <a:noFill/>
                          </a:ln>
                          <a:solidFill>
                            <a:srgbClr val="000099"/>
                          </a:solidFill>
                          <a:effectLst/>
                          <a:latin typeface="Arial Narrow" panose="020B0606020202030204" pitchFamily="34" charset="0"/>
                        </a:rPr>
                        <a:t>Procurar na Internet oportunidades de emprego existentes fora do centro de emprego</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10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31263196"/>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5"/>
                        <a:tabLst/>
                      </a:pPr>
                      <a:r>
                        <a:rPr kumimoji="0" lang="pt-PT" altLang="pt-BR" sz="1000" b="0" i="0" u="none" strike="noStrike" cap="none" normalizeH="0" baseline="0">
                          <a:ln>
                            <a:noFill/>
                          </a:ln>
                          <a:solidFill>
                            <a:srgbClr val="000099"/>
                          </a:solidFill>
                          <a:effectLst/>
                          <a:latin typeface="Arial Narrow" panose="020B0606020202030204" pitchFamily="34" charset="0"/>
                        </a:rPr>
                        <a:t>Assistir às apresentações das empresas, para perceber a sua cultura de empresa e conhecer os seus responsáveis</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25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1821903"/>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6"/>
                        <a:tabLst/>
                      </a:pPr>
                      <a:r>
                        <a:rPr kumimoji="0" lang="pt-PT" altLang="pt-BR" sz="1000" b="0" i="0" u="none" strike="noStrike" cap="none" normalizeH="0" baseline="0">
                          <a:ln>
                            <a:noFill/>
                          </a:ln>
                          <a:solidFill>
                            <a:srgbClr val="000099"/>
                          </a:solidFill>
                          <a:effectLst/>
                          <a:latin typeface="Arial Narrow" panose="020B0606020202030204" pitchFamily="34" charset="0"/>
                        </a:rPr>
                        <a:t>Rever a informação existente no GAAL para saber quais as carreiras disponíveis e a possibilidade de progressão em cada uma delas. Fazer testes psicotécnicos para avaliar qual a melhor carreira para o seu perfil de candidato, em termos de interesses e aptidão. Contactar com alguns licenciados para discutir a natureza de diversos tipos de emprego.</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A, B</a:t>
                      </a:r>
                    </a:p>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endParaRPr kumimoji="0" lang="pt-PT" altLang="pt-BR" sz="1000" b="0" i="0" u="none" strike="noStrike" cap="none" normalizeH="0" baseline="0">
                        <a:ln>
                          <a:noFill/>
                        </a:ln>
                        <a:solidFill>
                          <a:srgbClr val="000099"/>
                        </a:solidFill>
                        <a:effectLst/>
                        <a:latin typeface="Arial Narrow" panose="020B0606020202030204" pitchFamily="34" charset="0"/>
                      </a:endParaRP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7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14112745"/>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7"/>
                        <a:tabLst/>
                      </a:pPr>
                      <a:r>
                        <a:rPr kumimoji="0" lang="pt-PT" altLang="pt-BR" sz="1000" b="0" i="0" u="none" strike="noStrike" cap="none" normalizeH="0" baseline="0">
                          <a:ln>
                            <a:noFill/>
                          </a:ln>
                          <a:solidFill>
                            <a:srgbClr val="000099"/>
                          </a:solidFill>
                          <a:effectLst/>
                          <a:latin typeface="Arial Narrow" panose="020B0606020202030204" pitchFamily="34" charset="0"/>
                        </a:rPr>
                        <a:t>Fazer uma entrevista preparatória no GAAL para praticar os tipos de respostas mais indicados e para ficar mais à vontade com diferentes estilos de entrevistadores</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A, B, C</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4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9516804"/>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8"/>
                        <a:tabLst/>
                      </a:pPr>
                      <a:r>
                        <a:rPr kumimoji="0" lang="pt-PT" altLang="pt-BR" sz="1000" b="0" i="0" u="none" strike="noStrike" cap="none" normalizeH="0" baseline="0">
                          <a:ln>
                            <a:noFill/>
                          </a:ln>
                          <a:solidFill>
                            <a:srgbClr val="000099"/>
                          </a:solidFill>
                          <a:effectLst/>
                          <a:latin typeface="Arial Narrow" panose="020B0606020202030204" pitchFamily="34" charset="0"/>
                        </a:rPr>
                        <a:t>Submeter à apreciação do GAAL o CV elaborado</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A, B, C</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2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8426760"/>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9"/>
                        <a:tabLst/>
                      </a:pPr>
                      <a:r>
                        <a:rPr kumimoji="0" lang="pt-PT" altLang="pt-BR" sz="1000" b="0" i="0" u="none" strike="noStrike" cap="none" normalizeH="0" baseline="0">
                          <a:ln>
                            <a:noFill/>
                          </a:ln>
                          <a:solidFill>
                            <a:srgbClr val="000099"/>
                          </a:solidFill>
                          <a:effectLst/>
                          <a:latin typeface="Arial Narrow" panose="020B0606020202030204" pitchFamily="34" charset="0"/>
                        </a:rPr>
                        <a:t>Reunião com um especialista em CV para discutir os melhoramentos a introduzir</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H</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 dia</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9386892"/>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10"/>
                        <a:tabLst/>
                      </a:pPr>
                      <a:r>
                        <a:rPr kumimoji="0" lang="pt-PT" altLang="pt-BR" sz="1000" b="0" i="0" u="none" strike="noStrike" cap="none" normalizeH="0" baseline="0">
                          <a:ln>
                            <a:noFill/>
                          </a:ln>
                          <a:solidFill>
                            <a:srgbClr val="000099"/>
                          </a:solidFill>
                          <a:effectLst/>
                          <a:latin typeface="Arial Narrow" panose="020B0606020202030204" pitchFamily="34" charset="0"/>
                        </a:rPr>
                        <a:t>Rever o CV inicial</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I</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4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13556310"/>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11"/>
                        <a:tabLst/>
                      </a:pPr>
                      <a:r>
                        <a:rPr kumimoji="0" lang="pt-PT" altLang="pt-BR" sz="1000" b="0" i="0" u="none" strike="noStrike" cap="none" normalizeH="0" baseline="0" dirty="0">
                          <a:ln>
                            <a:noFill/>
                          </a:ln>
                          <a:solidFill>
                            <a:srgbClr val="000099"/>
                          </a:solidFill>
                          <a:effectLst/>
                          <a:latin typeface="Arial Narrow" panose="020B0606020202030204" pitchFamily="34" charset="0"/>
                        </a:rPr>
                        <a:t>Assistir ao JobShop da FEUP para reunir informação sobre as empresas, falar com os responsáveis e apresentar CV</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J</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rgbClr val="000099"/>
                          </a:solidFill>
                          <a:effectLst/>
                          <a:latin typeface="Arial Narrow" panose="020B0606020202030204" pitchFamily="34" charset="0"/>
                        </a:rPr>
                        <a:t>1 dia</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8032068"/>
                  </a:ext>
                </a:extLst>
              </a:tr>
            </a:tbl>
          </a:graphicData>
        </a:graphic>
      </p:graphicFrame>
      <p:sp>
        <p:nvSpPr>
          <p:cNvPr id="7" name="Rectangle 2">
            <a:extLst>
              <a:ext uri="{FF2B5EF4-FFF2-40B4-BE49-F238E27FC236}">
                <a16:creationId xmlns:a16="http://schemas.microsoft.com/office/drawing/2014/main" id="{B940F957-6FDC-E9B7-7880-11E1098DCDF4}"/>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a:extLst>
              <a:ext uri="{FF2B5EF4-FFF2-40B4-BE49-F238E27FC236}">
                <a16:creationId xmlns:a16="http://schemas.microsoft.com/office/drawing/2014/main" id="{EBD76F79-E800-33D3-85AB-C770A5E7791E}"/>
              </a:ext>
            </a:extLst>
          </p:cNvPr>
          <p:cNvSpPr>
            <a:spLocks noGrp="1" noChangeArrowheads="1"/>
          </p:cNvSpPr>
          <p:nvPr>
            <p:ph type="body" idx="1"/>
          </p:nvPr>
        </p:nvSpPr>
        <p:spPr>
          <a:xfrm>
            <a:off x="0" y="689408"/>
            <a:ext cx="8029575" cy="566737"/>
          </a:xfrm>
        </p:spPr>
        <p:txBody>
          <a:bodyPr/>
          <a:lstStyle/>
          <a:p>
            <a:r>
              <a:rPr lang="pt-PT" altLang="pt-BR" sz="2000" dirty="0">
                <a:solidFill>
                  <a:srgbClr val="002060"/>
                </a:solidFill>
              </a:rPr>
              <a:t>Exercício (cont...)</a:t>
            </a:r>
          </a:p>
          <a:p>
            <a:pPr lvl="1">
              <a:buFont typeface="Wingdings" panose="05000000000000000000" pitchFamily="2" charset="2"/>
              <a:buNone/>
            </a:pPr>
            <a:r>
              <a:rPr lang="pt-PT" altLang="pt-BR" sz="1600" dirty="0"/>
              <a:t>	</a:t>
            </a:r>
            <a:r>
              <a:rPr lang="pt-PT" altLang="pt-BR" sz="1200" dirty="0"/>
              <a:t>	</a:t>
            </a:r>
            <a:endParaRPr lang="pt-PT" altLang="pt-BR" sz="1600" dirty="0"/>
          </a:p>
          <a:p>
            <a:pPr lvl="1">
              <a:buFont typeface="Wingdings" panose="05000000000000000000" pitchFamily="2" charset="2"/>
              <a:buNone/>
            </a:pPr>
            <a:endParaRPr lang="pt-PT" altLang="pt-BR" sz="1200" dirty="0"/>
          </a:p>
          <a:p>
            <a:pPr lvl="1">
              <a:buFont typeface="Wingdings" panose="05000000000000000000" pitchFamily="2" charset="2"/>
              <a:buNone/>
            </a:pPr>
            <a:endParaRPr lang="pt-PT" altLang="pt-BR" sz="1200" dirty="0"/>
          </a:p>
          <a:p>
            <a:pPr lvl="1">
              <a:buFont typeface="Wingdings" panose="05000000000000000000" pitchFamily="2" charset="2"/>
              <a:buNone/>
            </a:pPr>
            <a:endParaRPr lang="pt-PT" altLang="pt-BR" sz="1200" dirty="0"/>
          </a:p>
          <a:p>
            <a:pPr lvl="1">
              <a:buFont typeface="Wingdings" panose="05000000000000000000" pitchFamily="2" charset="2"/>
              <a:buNone/>
            </a:pPr>
            <a:endParaRPr lang="pt-PT" altLang="pt-BR" sz="1200" dirty="0"/>
          </a:p>
          <a:p>
            <a:pPr lvl="1">
              <a:buFont typeface="Wingdings" panose="05000000000000000000" pitchFamily="2" charset="2"/>
              <a:buNone/>
            </a:pPr>
            <a:endParaRPr lang="pt-PT" altLang="pt-BR" sz="1200" dirty="0"/>
          </a:p>
          <a:p>
            <a:pPr lvl="1">
              <a:buFont typeface="Wingdings" panose="05000000000000000000" pitchFamily="2" charset="2"/>
              <a:buNone/>
            </a:pPr>
            <a:endParaRPr lang="pt-PT" altLang="pt-BR" sz="1200" dirty="0"/>
          </a:p>
          <a:p>
            <a:pPr lvl="1">
              <a:buFont typeface="Wingdings" panose="05000000000000000000" pitchFamily="2" charset="2"/>
              <a:buNone/>
            </a:pPr>
            <a:endParaRPr lang="pt-PT" altLang="pt-BR" sz="1200" dirty="0"/>
          </a:p>
          <a:p>
            <a:pPr lvl="1">
              <a:buFont typeface="Wingdings" panose="05000000000000000000" pitchFamily="2" charset="2"/>
              <a:buNone/>
            </a:pPr>
            <a:endParaRPr lang="pt-PT" altLang="pt-BR" sz="1200" dirty="0"/>
          </a:p>
          <a:p>
            <a:pPr lvl="1">
              <a:buFont typeface="Wingdings" panose="05000000000000000000" pitchFamily="2" charset="2"/>
              <a:buNone/>
            </a:pPr>
            <a:endParaRPr lang="pt-PT" altLang="pt-BR" sz="1200" dirty="0"/>
          </a:p>
          <a:p>
            <a:pPr lvl="1">
              <a:buFont typeface="Wingdings" panose="05000000000000000000" pitchFamily="2" charset="2"/>
              <a:buNone/>
            </a:pPr>
            <a:endParaRPr lang="pt-PT" altLang="pt-BR" sz="1200" dirty="0"/>
          </a:p>
          <a:p>
            <a:pPr lvl="1">
              <a:buFont typeface="Wingdings" panose="05000000000000000000" pitchFamily="2" charset="2"/>
              <a:buNone/>
            </a:pPr>
            <a:endParaRPr lang="pt-PT" altLang="pt-BR" sz="1200" dirty="0"/>
          </a:p>
          <a:p>
            <a:pPr lvl="1">
              <a:buFont typeface="Wingdings" panose="05000000000000000000" pitchFamily="2" charset="2"/>
              <a:buNone/>
            </a:pPr>
            <a:r>
              <a:rPr lang="pt-PT" altLang="pt-BR" sz="1200" b="0" dirty="0"/>
              <a:t>	</a:t>
            </a:r>
          </a:p>
        </p:txBody>
      </p:sp>
      <p:graphicFrame>
        <p:nvGraphicFramePr>
          <p:cNvPr id="87110" name="Group 70">
            <a:extLst>
              <a:ext uri="{FF2B5EF4-FFF2-40B4-BE49-F238E27FC236}">
                <a16:creationId xmlns:a16="http://schemas.microsoft.com/office/drawing/2014/main" id="{85EEEA2F-67DB-EA06-389D-AA306D4B2AEC}"/>
              </a:ext>
            </a:extLst>
          </p:cNvPr>
          <p:cNvGraphicFramePr>
            <a:graphicFrameLocks noGrp="1"/>
          </p:cNvGraphicFramePr>
          <p:nvPr>
            <p:extLst>
              <p:ext uri="{D42A27DB-BD31-4B8C-83A1-F6EECF244321}">
                <p14:modId xmlns:p14="http://schemas.microsoft.com/office/powerpoint/2010/main" val="1520338711"/>
              </p:ext>
            </p:extLst>
          </p:nvPr>
        </p:nvGraphicFramePr>
        <p:xfrm>
          <a:off x="562986" y="1220931"/>
          <a:ext cx="7940675" cy="3041650"/>
        </p:xfrm>
        <a:graphic>
          <a:graphicData uri="http://schemas.openxmlformats.org/drawingml/2006/table">
            <a:tbl>
              <a:tblPr/>
              <a:tblGrid>
                <a:gridCol w="4400550">
                  <a:extLst>
                    <a:ext uri="{9D8B030D-6E8A-4147-A177-3AD203B41FA5}">
                      <a16:colId xmlns:a16="http://schemas.microsoft.com/office/drawing/2014/main" val="3660702588"/>
                    </a:ext>
                  </a:extLst>
                </a:gridCol>
                <a:gridCol w="1789112">
                  <a:extLst>
                    <a:ext uri="{9D8B030D-6E8A-4147-A177-3AD203B41FA5}">
                      <a16:colId xmlns:a16="http://schemas.microsoft.com/office/drawing/2014/main" val="900659013"/>
                    </a:ext>
                  </a:extLst>
                </a:gridCol>
                <a:gridCol w="1751013">
                  <a:extLst>
                    <a:ext uri="{9D8B030D-6E8A-4147-A177-3AD203B41FA5}">
                      <a16:colId xmlns:a16="http://schemas.microsoft.com/office/drawing/2014/main" val="3877936703"/>
                    </a:ext>
                  </a:extLst>
                </a:gridCol>
              </a:tblGrid>
              <a:tr h="450850">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dirty="0">
                          <a:ln>
                            <a:noFill/>
                          </a:ln>
                          <a:solidFill>
                            <a:srgbClr val="000099"/>
                          </a:solidFill>
                          <a:effectLst/>
                          <a:latin typeface="Arial Narrow" panose="020B0606020202030204" pitchFamily="34" charset="0"/>
                        </a:rPr>
                        <a:t>Etapas</a:t>
                      </a:r>
                    </a:p>
                  </a:txBody>
                  <a:tcPr marL="38100" marR="38100" marT="38100" marB="381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a:ln>
                            <a:noFill/>
                          </a:ln>
                          <a:solidFill>
                            <a:srgbClr val="000099"/>
                          </a:solidFill>
                          <a:effectLst/>
                          <a:latin typeface="Arial Narrow" panose="020B0606020202030204" pitchFamily="34" charset="0"/>
                        </a:rPr>
                        <a:t>Tarefas precedentes</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200" b="1" i="0" u="none" strike="noStrike" cap="none" normalizeH="0" baseline="0">
                          <a:ln>
                            <a:noFill/>
                          </a:ln>
                          <a:solidFill>
                            <a:srgbClr val="000099"/>
                          </a:solidFill>
                          <a:effectLst/>
                          <a:latin typeface="Arial Narrow" panose="020B0606020202030204" pitchFamily="34" charset="0"/>
                        </a:rPr>
                        <a:t>Duração das tarefas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33964130"/>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12"/>
                        <a:tabLst/>
                      </a:pPr>
                      <a:r>
                        <a:rPr kumimoji="0" lang="pt-PT" altLang="pt-BR" sz="1000" b="0" i="0" u="none" strike="noStrike" cap="none" normalizeH="0" baseline="0">
                          <a:ln>
                            <a:noFill/>
                          </a:ln>
                          <a:solidFill>
                            <a:srgbClr val="000099"/>
                          </a:solidFill>
                          <a:effectLst/>
                          <a:latin typeface="Arial Narrow" panose="020B0606020202030204" pitchFamily="34" charset="0"/>
                        </a:rPr>
                        <a:t>Procurar no GAAL, propostas de emprego e identificar aqueles que melhor se enquadram nas suas qualificações e interesses</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F</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5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73534689"/>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9525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4859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9812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4765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933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390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8481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30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13"/>
                        <a:tabLst/>
                      </a:pPr>
                      <a:r>
                        <a:rPr kumimoji="0" lang="pt-PT" altLang="pt-BR" sz="1000" b="0" i="0" u="none" strike="noStrike" cap="none" normalizeH="0" baseline="0">
                          <a:ln>
                            <a:noFill/>
                          </a:ln>
                          <a:solidFill>
                            <a:srgbClr val="000099"/>
                          </a:solidFill>
                          <a:effectLst/>
                          <a:latin typeface="Arial Narrow" panose="020B0606020202030204" pitchFamily="34" charset="0"/>
                        </a:rPr>
                        <a:t>Decidir os empregos aos quais vai concorrer, da internet, do GAAL e do JObShop</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D, K, L</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82621458"/>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4775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115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7645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175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2895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8615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335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055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14"/>
                        <a:tabLst/>
                      </a:pPr>
                      <a:r>
                        <a:rPr kumimoji="0" lang="pt-PT" altLang="pt-BR" sz="1000" b="0" i="0" u="none" strike="noStrike" cap="none" normalizeH="0" baseline="0">
                          <a:ln>
                            <a:noFill/>
                          </a:ln>
                          <a:solidFill>
                            <a:srgbClr val="000099"/>
                          </a:solidFill>
                          <a:effectLst/>
                          <a:latin typeface="Arial Narrow" panose="020B0606020202030204" pitchFamily="34" charset="0"/>
                        </a:rPr>
                        <a:t>Tentar obter entrevista nas empresas querecrutem através do GAAL e tenham sistemas de entrevistas abertos</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M</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0102172"/>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15"/>
                        <a:tabLst/>
                      </a:pPr>
                      <a:r>
                        <a:rPr kumimoji="0" lang="pt-PT" altLang="pt-BR" sz="1000" b="0" i="0" u="none" strike="noStrike" cap="none" normalizeH="0" baseline="0">
                          <a:ln>
                            <a:noFill/>
                          </a:ln>
                          <a:solidFill>
                            <a:srgbClr val="000099"/>
                          </a:solidFill>
                          <a:effectLst/>
                          <a:latin typeface="Arial Narrow" panose="020B0606020202030204" pitchFamily="34" charset="0"/>
                        </a:rPr>
                        <a:t>Escrever cartas de apresentação para empresas que não façam recrutamento pelo GAAL ou que tenham sistema de entrevistas fechado</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E, M</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10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95678125"/>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16"/>
                        <a:tabLst/>
                      </a:pPr>
                      <a:r>
                        <a:rPr kumimoji="0" lang="pt-PT" altLang="pt-BR" sz="1000" b="0" i="0" u="none" strike="noStrike" cap="none" normalizeH="0" baseline="0">
                          <a:ln>
                            <a:noFill/>
                          </a:ln>
                          <a:solidFill>
                            <a:srgbClr val="000099"/>
                          </a:solidFill>
                          <a:effectLst/>
                          <a:latin typeface="Arial Narrow" panose="020B0606020202030204" pitchFamily="34" charset="0"/>
                        </a:rPr>
                        <a:t>Apresentar as cartas de apresentação no GAAL para apreciação e revisão</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O</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4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3662864"/>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17"/>
                        <a:tabLst/>
                      </a:pPr>
                      <a:r>
                        <a:rPr kumimoji="0" lang="pt-PT" altLang="pt-BR" sz="1000" b="0" i="0" u="none" strike="noStrike" cap="none" normalizeH="0" baseline="0">
                          <a:ln>
                            <a:noFill/>
                          </a:ln>
                          <a:solidFill>
                            <a:srgbClr val="000099"/>
                          </a:solidFill>
                          <a:effectLst/>
                          <a:latin typeface="Arial Narrow" panose="020B0606020202030204" pitchFamily="34" charset="0"/>
                        </a:rPr>
                        <a:t>Reescrever as cartas de apresentação</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P</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4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6116573"/>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18"/>
                        <a:tabLst/>
                      </a:pPr>
                      <a:r>
                        <a:rPr kumimoji="0" lang="pt-PT" altLang="pt-BR" sz="1000" b="0" i="0" u="none" strike="noStrike" cap="none" normalizeH="0" baseline="0">
                          <a:ln>
                            <a:noFill/>
                          </a:ln>
                          <a:solidFill>
                            <a:srgbClr val="000099"/>
                          </a:solidFill>
                          <a:effectLst/>
                          <a:latin typeface="Arial Narrow" panose="020B0606020202030204" pitchFamily="34" charset="0"/>
                        </a:rPr>
                        <a:t>No caso das empresas que não fazem o recrutamento através do GAAL, enviar as cartas de apresentação e CV pelo correio</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Q</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6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520867"/>
                  </a:ext>
                </a:extLst>
              </a:tr>
              <a:tr h="203200">
                <a:tc>
                  <a:txBody>
                    <a:bodyPr/>
                    <a:lstStyle>
                      <a:lvl1pPr marL="190500" indent="-190500"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marL="1054100" indent="-381000"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1587500" indent="-34290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20828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2578100" indent="-30480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30353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34925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39497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4406900" indent="-30480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190500" marR="0" lvl="0" indent="-190500" algn="just" defTabSz="914400" rtl="0" eaLnBrk="1" fontAlgn="base" latinLnBrk="0" hangingPunct="1">
                        <a:lnSpc>
                          <a:spcPct val="100000"/>
                        </a:lnSpc>
                        <a:spcBef>
                          <a:spcPct val="20000"/>
                        </a:spcBef>
                        <a:spcAft>
                          <a:spcPct val="0"/>
                        </a:spcAft>
                        <a:buClr>
                          <a:srgbClr val="000099"/>
                        </a:buClr>
                        <a:buSzPct val="90000"/>
                        <a:buFont typeface="Wingdings" panose="05000000000000000000" pitchFamily="2" charset="2"/>
                        <a:buAutoNum type="alphaUcPeriod" startAt="19"/>
                        <a:tabLst/>
                      </a:pPr>
                      <a:r>
                        <a:rPr kumimoji="0" lang="pt-PT" altLang="pt-BR" sz="1000" b="0" i="0" u="none" strike="noStrike" cap="none" normalizeH="0" baseline="0">
                          <a:ln>
                            <a:noFill/>
                          </a:ln>
                          <a:solidFill>
                            <a:srgbClr val="000099"/>
                          </a:solidFill>
                          <a:effectLst/>
                          <a:latin typeface="Arial Narrow" panose="020B0606020202030204" pitchFamily="34" charset="0"/>
                        </a:rPr>
                        <a:t>Para as empresas que têm recrutamento através do GAAL, mas sistema de entrevistas fechado, deixar a carta de apresentação e CV no GAAL</a:t>
                      </a:r>
                    </a:p>
                  </a:txBody>
                  <a:tcPr marL="38100" marR="38100" marT="38100" marB="381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Q</a:t>
                      </a:r>
                    </a:p>
                  </a:txBody>
                  <a:tcPr marL="38100" marR="38100" marT="38100" marB="381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rgbClr val="000099"/>
                          </a:solidFill>
                          <a:effectLst/>
                          <a:latin typeface="Arial Narrow" panose="020B0606020202030204" pitchFamily="34" charset="0"/>
                        </a:rPr>
                        <a:t>2 dias</a:t>
                      </a:r>
                    </a:p>
                  </a:txBody>
                  <a:tcPr marL="38100" marR="38100" marT="38100" marB="381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35627116"/>
                  </a:ext>
                </a:extLst>
              </a:tr>
            </a:tbl>
          </a:graphicData>
        </a:graphic>
      </p:graphicFrame>
      <p:sp>
        <p:nvSpPr>
          <p:cNvPr id="7" name="Rectangle 2">
            <a:extLst>
              <a:ext uri="{FF2B5EF4-FFF2-40B4-BE49-F238E27FC236}">
                <a16:creationId xmlns:a16="http://schemas.microsoft.com/office/drawing/2014/main" id="{D519956D-9549-3E85-81F4-151A709660DA}"/>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
        <p:nvSpPr>
          <p:cNvPr id="9" name="CaixaDeTexto 8">
            <a:extLst>
              <a:ext uri="{FF2B5EF4-FFF2-40B4-BE49-F238E27FC236}">
                <a16:creationId xmlns:a16="http://schemas.microsoft.com/office/drawing/2014/main" id="{5B90D75E-5612-326E-F2A1-F55ADB1C9B90}"/>
              </a:ext>
            </a:extLst>
          </p:cNvPr>
          <p:cNvSpPr txBox="1"/>
          <p:nvPr/>
        </p:nvSpPr>
        <p:spPr>
          <a:xfrm>
            <a:off x="471055" y="4466779"/>
            <a:ext cx="8478981" cy="1323439"/>
          </a:xfrm>
          <a:prstGeom prst="rect">
            <a:avLst/>
          </a:prstGeom>
          <a:noFill/>
        </p:spPr>
        <p:txBody>
          <a:bodyPr wrap="square">
            <a:spAutoFit/>
          </a:bodyPr>
          <a:lstStyle/>
          <a:p>
            <a:r>
              <a:rPr lang="pt-PT" altLang="pt-BR" sz="1600" dirty="0">
                <a:solidFill>
                  <a:srgbClr val="002060"/>
                </a:solidFill>
              </a:rPr>
              <a:t> </a:t>
            </a:r>
            <a:r>
              <a:rPr lang="pt-PT" altLang="pt-BR" sz="1600" b="0" dirty="0">
                <a:solidFill>
                  <a:srgbClr val="002060"/>
                </a:solidFill>
              </a:rPr>
              <a:t>À noite, este aluno encontra alguns colegas e diz-lhes que está muito preocupado com a enorme lista de tarefas que tem de cumprir para procurar um emprego. Os seus colegas logo lhe lembram que poderá utilizar as técnicas que aprendeu nas aulas de IO. Este aluno ficou logo mais descansado, por realmente tinha chegado à conclusão que esses ensinamentos lhe poderiam ser de muita valia.Assim, com muita pena sua, deixou os colegas e foi tratar de definir qual deveria ser o seu procedimento. </a:t>
            </a:r>
            <a:endParaRPr lang="pt-BR" sz="1600" dirty="0">
              <a:solidFill>
                <a:srgbClr val="00206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D442A940-BEED-DE8F-EC2D-31BB0DF71336}"/>
              </a:ext>
            </a:extLst>
          </p:cNvPr>
          <p:cNvSpPr>
            <a:spLocks noGrp="1" noChangeArrowheads="1"/>
          </p:cNvSpPr>
          <p:nvPr>
            <p:ph type="body" idx="1"/>
          </p:nvPr>
        </p:nvSpPr>
        <p:spPr>
          <a:xfrm>
            <a:off x="0" y="734580"/>
            <a:ext cx="9144000" cy="2747529"/>
          </a:xfrm>
        </p:spPr>
        <p:txBody>
          <a:bodyPr/>
          <a:lstStyle/>
          <a:p>
            <a:pPr marL="171450" indent="-190500" defTabSz="228600"/>
            <a:r>
              <a:rPr lang="pt-PT" altLang="pt-BR" sz="2000" dirty="0"/>
              <a:t>Exercício</a:t>
            </a:r>
          </a:p>
          <a:p>
            <a:pPr marL="628650" lvl="1" indent="-247650" defTabSz="228600">
              <a:buFont typeface="Wingdings" panose="05000000000000000000" pitchFamily="2" charset="2"/>
              <a:buChar char="§"/>
              <a:tabLst>
                <a:tab pos="895350" algn="l"/>
              </a:tabLst>
            </a:pPr>
            <a:r>
              <a:rPr lang="pt-PT" altLang="pt-BR" sz="1800" b="0" dirty="0"/>
              <a:t>A partir do contexto apresentado, pretende-se:</a:t>
            </a:r>
          </a:p>
          <a:p>
            <a:pPr marL="952500" lvl="2" indent="-190500" defTabSz="228600">
              <a:buClr>
                <a:srgbClr val="000099"/>
              </a:buClr>
              <a:buSzPct val="90000"/>
              <a:buFont typeface="Wingdings" panose="05000000000000000000" pitchFamily="2" charset="2"/>
              <a:buAutoNum type="alphaLcParenR"/>
            </a:pPr>
            <a:r>
              <a:rPr lang="pt-PT" altLang="pt-BR" sz="1400" dirty="0"/>
              <a:t>Desenhar uma rede de projeto para todas estas tarefas, a realizar antes da entrevista</a:t>
            </a:r>
          </a:p>
          <a:p>
            <a:pPr marL="952500" lvl="2" indent="-190500" defTabSz="228600">
              <a:buClr>
                <a:srgbClr val="000099"/>
              </a:buClr>
              <a:buSzPct val="90000"/>
              <a:buFont typeface="Wingdings" panose="05000000000000000000" pitchFamily="2" charset="2"/>
              <a:buAutoNum type="alphaLcParenR"/>
            </a:pPr>
            <a:r>
              <a:rPr lang="pt-PT" altLang="pt-BR" sz="1400" dirty="0"/>
              <a:t>Se todas as tarefas cumprirem o estipulado quanto tempo demorará o aluno até poder começar com as entrevistas?</a:t>
            </a:r>
          </a:p>
          <a:p>
            <a:pPr marL="952500" lvl="2" indent="-190500" defTabSz="228600">
              <a:buClr>
                <a:srgbClr val="000099"/>
              </a:buClr>
              <a:buSzPct val="90000"/>
              <a:buFont typeface="Wingdings" panose="05000000000000000000" pitchFamily="2" charset="2"/>
              <a:buAutoNum type="alphaLcParenR"/>
            </a:pPr>
            <a:r>
              <a:rPr lang="pt-PT" altLang="pt-BR" sz="1400" dirty="0"/>
              <a:t>Quais são as etapas mais críticas?</a:t>
            </a:r>
          </a:p>
          <a:p>
            <a:pPr marL="952500" lvl="2" indent="-190500" defTabSz="228600">
              <a:buClr>
                <a:srgbClr val="000099"/>
              </a:buClr>
              <a:buSzPct val="90000"/>
              <a:buFont typeface="Wingdings" panose="05000000000000000000" pitchFamily="2" charset="2"/>
              <a:buAutoNum type="alphaLcParenR"/>
            </a:pPr>
            <a:r>
              <a:rPr lang="pt-PT" altLang="pt-BR" sz="1400" dirty="0"/>
              <a:t>O aluno apercebeu-se que existe algum grau de incerteza no tempo que demorará a completar algumas das tarefas. Como espera que este último ano de curso lhe dê bastante trabalho e, além disso, que tenha alguns problemas em marcar encontros com os responsáveis do GAAL, elaborou uma nova lista em que faz estimativas optimistas e pessimistas do tempo que demorará a concluir as tarefas em questão, que resumiu no quadro seguinte. Pretende-se saber quanto tempo demorará o aluno no caso optimista e pessimist</a:t>
            </a:r>
            <a:r>
              <a:rPr lang="pt-PT" altLang="pt-BR" sz="1000" dirty="0"/>
              <a:t>a.</a:t>
            </a:r>
          </a:p>
          <a:p>
            <a:pPr marL="952500" lvl="2" indent="-190500" defTabSz="228600">
              <a:buClr>
                <a:srgbClr val="000099"/>
              </a:buClr>
              <a:buSzPct val="90000"/>
              <a:buFont typeface="Wingdings" panose="05000000000000000000" pitchFamily="2" charset="2"/>
              <a:buAutoNum type="alphaLcParenR"/>
            </a:pPr>
            <a:r>
              <a:rPr lang="pt-PT" altLang="pt-BR" sz="1400" dirty="0"/>
              <a:t>Qual a probabilidade de cumprir o prazo dos 60 dias para preparar as entrevistas de emprego?</a:t>
            </a:r>
          </a:p>
        </p:txBody>
      </p:sp>
      <p:graphicFrame>
        <p:nvGraphicFramePr>
          <p:cNvPr id="90397" name="Group 285">
            <a:extLst>
              <a:ext uri="{FF2B5EF4-FFF2-40B4-BE49-F238E27FC236}">
                <a16:creationId xmlns:a16="http://schemas.microsoft.com/office/drawing/2014/main" id="{FCAFC26E-ACA3-B573-A887-296DABB1B13A}"/>
              </a:ext>
            </a:extLst>
          </p:cNvPr>
          <p:cNvGraphicFramePr>
            <a:graphicFrameLocks noGrp="1"/>
          </p:cNvGraphicFramePr>
          <p:nvPr>
            <p:extLst>
              <p:ext uri="{D42A27DB-BD31-4B8C-83A1-F6EECF244321}">
                <p14:modId xmlns:p14="http://schemas.microsoft.com/office/powerpoint/2010/main" val="702842364"/>
              </p:ext>
            </p:extLst>
          </p:nvPr>
        </p:nvGraphicFramePr>
        <p:xfrm>
          <a:off x="730250" y="3888802"/>
          <a:ext cx="3856038" cy="2682240"/>
        </p:xfrm>
        <a:graphic>
          <a:graphicData uri="http://schemas.openxmlformats.org/drawingml/2006/table">
            <a:tbl>
              <a:tblPr/>
              <a:tblGrid>
                <a:gridCol w="963613">
                  <a:extLst>
                    <a:ext uri="{9D8B030D-6E8A-4147-A177-3AD203B41FA5}">
                      <a16:colId xmlns:a16="http://schemas.microsoft.com/office/drawing/2014/main" val="2828237627"/>
                    </a:ext>
                  </a:extLst>
                </a:gridCol>
                <a:gridCol w="890587">
                  <a:extLst>
                    <a:ext uri="{9D8B030D-6E8A-4147-A177-3AD203B41FA5}">
                      <a16:colId xmlns:a16="http://schemas.microsoft.com/office/drawing/2014/main" val="2324902676"/>
                    </a:ext>
                  </a:extLst>
                </a:gridCol>
                <a:gridCol w="1038225">
                  <a:extLst>
                    <a:ext uri="{9D8B030D-6E8A-4147-A177-3AD203B41FA5}">
                      <a16:colId xmlns:a16="http://schemas.microsoft.com/office/drawing/2014/main" val="3303103367"/>
                    </a:ext>
                  </a:extLst>
                </a:gridCol>
                <a:gridCol w="963613">
                  <a:extLst>
                    <a:ext uri="{9D8B030D-6E8A-4147-A177-3AD203B41FA5}">
                      <a16:colId xmlns:a16="http://schemas.microsoft.com/office/drawing/2014/main" val="1566247521"/>
                    </a:ext>
                  </a:extLst>
                </a:gridCol>
              </a:tblGrid>
              <a:tr h="23018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Tarefas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rgbClr val="000099"/>
                          </a:solidFill>
                          <a:effectLst/>
                          <a:latin typeface="Arial Narrow" panose="020B0606020202030204" pitchFamily="34" charset="0"/>
                        </a:rPr>
                        <a:t>Est. Otimista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Est. Mais provável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Est. Pessimista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63413179"/>
                  </a:ext>
                </a:extLst>
              </a:tr>
              <a:tr h="2317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0509872"/>
                  </a:ext>
                </a:extLst>
              </a:tr>
              <a:tr h="1301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47707189"/>
                  </a:ext>
                </a:extLst>
              </a:tr>
              <a:tr h="2317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89770253"/>
                  </a:ext>
                </a:extLst>
              </a:tr>
              <a:tr h="23018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12125748"/>
                  </a:ext>
                </a:extLst>
              </a:tr>
              <a:tr h="2317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5569135"/>
                  </a:ext>
                </a:extLst>
              </a:tr>
              <a:tr h="23018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9423465"/>
                  </a:ext>
                </a:extLst>
              </a:tr>
              <a:tr h="2317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rgbClr val="000099"/>
                          </a:solidFill>
                          <a:effectLst/>
                          <a:latin typeface="Arial Narrow" panose="020B0606020202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2595385"/>
                  </a:ext>
                </a:extLst>
              </a:tr>
              <a:tr h="1301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45159285"/>
                  </a:ext>
                </a:extLst>
              </a:tr>
              <a:tr h="2317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4239547"/>
                  </a:ext>
                </a:extLst>
              </a:tr>
              <a:tr h="23018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rgbClr val="000099"/>
                          </a:solidFill>
                          <a:effectLst/>
                          <a:latin typeface="Arial Narrow" panose="020B0606020202030204"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3321434"/>
                  </a:ext>
                </a:extLst>
              </a:tr>
            </a:tbl>
          </a:graphicData>
        </a:graphic>
      </p:graphicFrame>
      <p:graphicFrame>
        <p:nvGraphicFramePr>
          <p:cNvPr id="90395" name="Group 283">
            <a:extLst>
              <a:ext uri="{FF2B5EF4-FFF2-40B4-BE49-F238E27FC236}">
                <a16:creationId xmlns:a16="http://schemas.microsoft.com/office/drawing/2014/main" id="{428FBC3C-05D6-DDCE-C649-D9F2A8EC2B1D}"/>
              </a:ext>
            </a:extLst>
          </p:cNvPr>
          <p:cNvGraphicFramePr>
            <a:graphicFrameLocks noGrp="1"/>
          </p:cNvGraphicFramePr>
          <p:nvPr>
            <p:extLst>
              <p:ext uri="{D42A27DB-BD31-4B8C-83A1-F6EECF244321}">
                <p14:modId xmlns:p14="http://schemas.microsoft.com/office/powerpoint/2010/main" val="3813029671"/>
              </p:ext>
            </p:extLst>
          </p:nvPr>
        </p:nvGraphicFramePr>
        <p:xfrm>
          <a:off x="4919663" y="3888802"/>
          <a:ext cx="3856037" cy="2682240"/>
        </p:xfrm>
        <a:graphic>
          <a:graphicData uri="http://schemas.openxmlformats.org/drawingml/2006/table">
            <a:tbl>
              <a:tblPr/>
              <a:tblGrid>
                <a:gridCol w="963612">
                  <a:extLst>
                    <a:ext uri="{9D8B030D-6E8A-4147-A177-3AD203B41FA5}">
                      <a16:colId xmlns:a16="http://schemas.microsoft.com/office/drawing/2014/main" val="1528339350"/>
                    </a:ext>
                  </a:extLst>
                </a:gridCol>
                <a:gridCol w="889000">
                  <a:extLst>
                    <a:ext uri="{9D8B030D-6E8A-4147-A177-3AD203B41FA5}">
                      <a16:colId xmlns:a16="http://schemas.microsoft.com/office/drawing/2014/main" val="1832204451"/>
                    </a:ext>
                  </a:extLst>
                </a:gridCol>
                <a:gridCol w="1039813">
                  <a:extLst>
                    <a:ext uri="{9D8B030D-6E8A-4147-A177-3AD203B41FA5}">
                      <a16:colId xmlns:a16="http://schemas.microsoft.com/office/drawing/2014/main" val="4230617156"/>
                    </a:ext>
                  </a:extLst>
                </a:gridCol>
                <a:gridCol w="963612">
                  <a:extLst>
                    <a:ext uri="{9D8B030D-6E8A-4147-A177-3AD203B41FA5}">
                      <a16:colId xmlns:a16="http://schemas.microsoft.com/office/drawing/2014/main" val="3237864887"/>
                    </a:ext>
                  </a:extLst>
                </a:gridCol>
              </a:tblGrid>
              <a:tr h="23018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Tarefas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dirty="0">
                          <a:ln>
                            <a:noFill/>
                          </a:ln>
                          <a:solidFill>
                            <a:srgbClr val="000099"/>
                          </a:solidFill>
                          <a:effectLst/>
                          <a:latin typeface="Arial Narrow" panose="020B0606020202030204" pitchFamily="34" charset="0"/>
                        </a:rPr>
                        <a:t>Est. Otimista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Est. Mais provável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Est. Pessimista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32349985"/>
                  </a:ext>
                </a:extLst>
              </a:tr>
              <a:tr h="2317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31770206"/>
                  </a:ext>
                </a:extLst>
              </a:tr>
              <a:tr h="1301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0411756"/>
                  </a:ext>
                </a:extLst>
              </a:tr>
              <a:tr h="2317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78024200"/>
                  </a:ext>
                </a:extLst>
              </a:tr>
              <a:tr h="23018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74960702"/>
                  </a:ext>
                </a:extLst>
              </a:tr>
              <a:tr h="2317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062962"/>
                  </a:ext>
                </a:extLst>
              </a:tr>
              <a:tr h="23018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9703737"/>
                  </a:ext>
                </a:extLst>
              </a:tr>
              <a:tr h="2317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77655276"/>
                  </a:ext>
                </a:extLst>
              </a:tr>
              <a:tr h="1301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89430345"/>
                  </a:ext>
                </a:extLst>
              </a:tr>
              <a:tr h="231775">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pt-PT" altLang="pt-BR" sz="1000" b="0" i="0" u="none" strike="noStrike" cap="none" normalizeH="0" baseline="0">
                          <a:ln>
                            <a:noFill/>
                          </a:ln>
                          <a:solidFill>
                            <a:srgbClr val="000099"/>
                          </a:solidFill>
                          <a:effectLst/>
                          <a:latin typeface="Arial Narrow" panose="020B0606020202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527613"/>
                  </a:ext>
                </a:extLst>
              </a:tr>
              <a:tr h="230188">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endParaRPr kumimoji="0" lang="pt-PT" altLang="pt-BR" sz="1000" b="0" i="0" u="none" strike="noStrike" cap="none" normalizeH="0" baseline="0">
                        <a:ln>
                          <a:noFill/>
                        </a:ln>
                        <a:solidFill>
                          <a:srgbClr val="000099"/>
                        </a:solidFill>
                        <a:effectLst/>
                        <a:latin typeface="Arial Narrow" panose="020B0606020202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endParaRPr kumimoji="0" lang="pt-PT" altLang="pt-BR" sz="1000" b="0" i="0" u="none" strike="noStrike" cap="none" normalizeH="0" baseline="0">
                        <a:ln>
                          <a:noFill/>
                        </a:ln>
                        <a:solidFill>
                          <a:srgbClr val="000099"/>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endParaRPr kumimoji="0" lang="pt-PT" altLang="pt-BR" sz="1000" b="0" i="0" u="none" strike="noStrike" cap="none" normalizeH="0" baseline="0">
                        <a:ln>
                          <a:noFill/>
                        </a:ln>
                        <a:solidFill>
                          <a:srgbClr val="000099"/>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accent2"/>
                        </a:buClr>
                        <a:buSzPct val="70000"/>
                        <a:buFont typeface="Wingdings" panose="05000000000000000000" pitchFamily="2" charset="2"/>
                        <a:defRPr sz="2400" b="1" u="sng">
                          <a:solidFill>
                            <a:srgbClr val="FF6600"/>
                          </a:solidFill>
                          <a:effectLst>
                            <a:outerShdw blurRad="38100" dist="38100" dir="2700000" algn="tl">
                              <a:srgbClr val="000000"/>
                            </a:outerShdw>
                          </a:effectLst>
                          <a:latin typeface="Arial Narrow" panose="020B0606020202030204" pitchFamily="34" charset="0"/>
                        </a:defRPr>
                      </a:lvl1pPr>
                      <a:lvl2pPr algn="just">
                        <a:spcBef>
                          <a:spcPct val="20000"/>
                        </a:spcBef>
                        <a:buClr>
                          <a:schemeClr val="accent2"/>
                        </a:buClr>
                        <a:buSzPct val="70000"/>
                        <a:buFont typeface="Wingdings" panose="05000000000000000000" pitchFamily="2" charset="2"/>
                        <a:defRPr sz="2000" b="1">
                          <a:solidFill>
                            <a:schemeClr val="tx1"/>
                          </a:solidFill>
                          <a:latin typeface="Arial Narrow" panose="020B0606020202030204" pitchFamily="34" charset="0"/>
                        </a:defRPr>
                      </a:lvl2pPr>
                      <a:lvl3pPr marL="857250" algn="just">
                        <a:spcBef>
                          <a:spcPct val="20000"/>
                        </a:spcBef>
                        <a:buClr>
                          <a:schemeClr val="accent2"/>
                        </a:buClr>
                        <a:buSzPct val="70000"/>
                        <a:buFont typeface="Wingdings" panose="05000000000000000000" pitchFamily="2" charset="2"/>
                        <a:defRPr i="1">
                          <a:solidFill>
                            <a:schemeClr val="tx1"/>
                          </a:solidFill>
                          <a:latin typeface="Arial Narrow" panose="020B0606020202030204" pitchFamily="34" charset="0"/>
                        </a:defRPr>
                      </a:lvl3pPr>
                      <a:lvl4pPr marL="12001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4pPr>
                      <a:lvl5pPr marL="1543050" algn="just">
                        <a:spcBef>
                          <a:spcPct val="20000"/>
                        </a:spcBef>
                        <a:buClr>
                          <a:schemeClr val="accent2"/>
                        </a:buClr>
                        <a:buSzPct val="70000"/>
                        <a:buFont typeface="Wingdings" panose="05000000000000000000" pitchFamily="2" charset="2"/>
                        <a:defRPr sz="1600">
                          <a:solidFill>
                            <a:schemeClr val="tx1"/>
                          </a:solidFill>
                          <a:latin typeface="Arial Narrow" panose="020B0606020202030204" pitchFamily="34" charset="0"/>
                        </a:defRPr>
                      </a:lvl5pPr>
                      <a:lvl6pPr marL="20002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6pPr>
                      <a:lvl7pPr marL="24574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7pPr>
                      <a:lvl8pPr marL="29146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8pPr>
                      <a:lvl9pPr marL="3371850" algn="just" fontAlgn="base">
                        <a:spcBef>
                          <a:spcPct val="20000"/>
                        </a:spcBef>
                        <a:spcAft>
                          <a:spcPct val="0"/>
                        </a:spcAft>
                        <a:buClr>
                          <a:schemeClr val="accent2"/>
                        </a:buClr>
                        <a:buSzPct val="70000"/>
                        <a:buFont typeface="Wingdings" panose="05000000000000000000" pitchFamily="2" charset="2"/>
                        <a:defRPr sz="1600">
                          <a:solidFill>
                            <a:schemeClr val="tx1"/>
                          </a:solidFill>
                          <a:latin typeface="Arial Narrow" panose="020B060602020203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endParaRPr kumimoji="0" lang="pt-PT" altLang="pt-BR" sz="1000" b="0" i="0" u="none" strike="noStrike" cap="none" normalizeH="0" baseline="0" dirty="0">
                        <a:ln>
                          <a:noFill/>
                        </a:ln>
                        <a:solidFill>
                          <a:srgbClr val="000099"/>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2830832"/>
                  </a:ext>
                </a:extLst>
              </a:tr>
            </a:tbl>
          </a:graphicData>
        </a:graphic>
      </p:graphicFrame>
      <p:sp>
        <p:nvSpPr>
          <p:cNvPr id="9" name="Rectangle 2">
            <a:extLst>
              <a:ext uri="{FF2B5EF4-FFF2-40B4-BE49-F238E27FC236}">
                <a16:creationId xmlns:a16="http://schemas.microsoft.com/office/drawing/2014/main" id="{739385F3-FBE0-F54A-8304-616156006508}"/>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9" name="Rectangle 3">
            <a:extLst>
              <a:ext uri="{FF2B5EF4-FFF2-40B4-BE49-F238E27FC236}">
                <a16:creationId xmlns:a16="http://schemas.microsoft.com/office/drawing/2014/main" id="{A39F5D5F-C44E-BC4F-B7A6-36BD54A9E5FE}"/>
              </a:ext>
            </a:extLst>
          </p:cNvPr>
          <p:cNvSpPr>
            <a:spLocks noGrp="1" noChangeArrowheads="1"/>
          </p:cNvSpPr>
          <p:nvPr>
            <p:ph type="body" idx="1"/>
          </p:nvPr>
        </p:nvSpPr>
        <p:spPr>
          <a:xfrm>
            <a:off x="0" y="702685"/>
            <a:ext cx="8029575" cy="498041"/>
          </a:xfrm>
        </p:spPr>
        <p:txBody>
          <a:bodyPr/>
          <a:lstStyle/>
          <a:p>
            <a:pPr marL="190500" indent="-190500" defTabSz="228600"/>
            <a:r>
              <a:rPr lang="pt-PT" altLang="pt-BR" sz="2400" u="none" dirty="0">
                <a:solidFill>
                  <a:srgbClr val="000099"/>
                </a:solidFill>
                <a:effectLst/>
              </a:rPr>
              <a:t>Situação Mais Provável</a:t>
            </a:r>
          </a:p>
        </p:txBody>
      </p:sp>
      <p:grpSp>
        <p:nvGrpSpPr>
          <p:cNvPr id="3" name="Agrupar 2">
            <a:extLst>
              <a:ext uri="{FF2B5EF4-FFF2-40B4-BE49-F238E27FC236}">
                <a16:creationId xmlns:a16="http://schemas.microsoft.com/office/drawing/2014/main" id="{4A5A1C8F-E47A-87B6-EDE9-6398E816C1F4}"/>
              </a:ext>
            </a:extLst>
          </p:cNvPr>
          <p:cNvGrpSpPr/>
          <p:nvPr/>
        </p:nvGrpSpPr>
        <p:grpSpPr>
          <a:xfrm>
            <a:off x="184635" y="1433224"/>
            <a:ext cx="8608528" cy="4787900"/>
            <a:chOff x="489435" y="1728788"/>
            <a:chExt cx="8608528" cy="4787900"/>
          </a:xfrm>
        </p:grpSpPr>
        <p:grpSp>
          <p:nvGrpSpPr>
            <p:cNvPr id="91140" name="Group 4">
              <a:extLst>
                <a:ext uri="{FF2B5EF4-FFF2-40B4-BE49-F238E27FC236}">
                  <a16:creationId xmlns:a16="http://schemas.microsoft.com/office/drawing/2014/main" id="{EA538FD6-1B1C-C968-63A7-38009ADF1CFE}"/>
                </a:ext>
              </a:extLst>
            </p:cNvPr>
            <p:cNvGrpSpPr>
              <a:grpSpLocks/>
            </p:cNvGrpSpPr>
            <p:nvPr/>
          </p:nvGrpSpPr>
          <p:grpSpPr bwMode="auto">
            <a:xfrm>
              <a:off x="489435" y="4783138"/>
              <a:ext cx="1113941" cy="434975"/>
              <a:chOff x="1655" y="3528"/>
              <a:chExt cx="705" cy="288"/>
            </a:xfrm>
          </p:grpSpPr>
          <p:sp>
            <p:nvSpPr>
              <p:cNvPr id="91141" name="Rectangle 5">
                <a:extLst>
                  <a:ext uri="{FF2B5EF4-FFF2-40B4-BE49-F238E27FC236}">
                    <a16:creationId xmlns:a16="http://schemas.microsoft.com/office/drawing/2014/main" id="{D6633882-CDE4-0EF1-4DF4-A741B20ECBD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1142" name="Rectangle 6">
                <a:extLst>
                  <a:ext uri="{FF2B5EF4-FFF2-40B4-BE49-F238E27FC236}">
                    <a16:creationId xmlns:a16="http://schemas.microsoft.com/office/drawing/2014/main" id="{91358384-13EB-6D6F-2F01-2043E2FD299C}"/>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1143" name="Rectangle 7">
                <a:extLst>
                  <a:ext uri="{FF2B5EF4-FFF2-40B4-BE49-F238E27FC236}">
                    <a16:creationId xmlns:a16="http://schemas.microsoft.com/office/drawing/2014/main" id="{C0C5E143-9E00-4CE3-3938-F10E87AA999D}"/>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1144" name="Rectangle 8">
                <a:extLst>
                  <a:ext uri="{FF2B5EF4-FFF2-40B4-BE49-F238E27FC236}">
                    <a16:creationId xmlns:a16="http://schemas.microsoft.com/office/drawing/2014/main" id="{67FA1EA3-6BE0-6A61-CB35-FE9F388FF46A}"/>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1145" name="Rectangle 9">
                <a:extLst>
                  <a:ext uri="{FF2B5EF4-FFF2-40B4-BE49-F238E27FC236}">
                    <a16:creationId xmlns:a16="http://schemas.microsoft.com/office/drawing/2014/main" id="{D473197F-F40D-4147-A485-ABF4B5CA12A4}"/>
                  </a:ext>
                </a:extLst>
              </p:cNvPr>
              <p:cNvSpPr>
                <a:spLocks noChangeArrowheads="1"/>
              </p:cNvSpPr>
              <p:nvPr/>
            </p:nvSpPr>
            <p:spPr bwMode="auto">
              <a:xfrm>
                <a:off x="1655" y="3528"/>
                <a:ext cx="257"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dirty="0">
                    <a:solidFill>
                      <a:srgbClr val="FF0000"/>
                    </a:solidFill>
                  </a:rPr>
                  <a:t>Início</a:t>
                </a:r>
              </a:p>
              <a:p>
                <a:pPr algn="ctr"/>
                <a:r>
                  <a:rPr lang="pt-PT" altLang="pt-BR" sz="1000" b="1" dirty="0"/>
                  <a:t>0</a:t>
                </a:r>
              </a:p>
            </p:txBody>
          </p:sp>
        </p:grpSp>
        <p:grpSp>
          <p:nvGrpSpPr>
            <p:cNvPr id="91146" name="Group 10">
              <a:extLst>
                <a:ext uri="{FF2B5EF4-FFF2-40B4-BE49-F238E27FC236}">
                  <a16:creationId xmlns:a16="http://schemas.microsoft.com/office/drawing/2014/main" id="{64598F34-5576-37D9-8CA3-73A932913C5D}"/>
                </a:ext>
              </a:extLst>
            </p:cNvPr>
            <p:cNvGrpSpPr>
              <a:grpSpLocks/>
            </p:cNvGrpSpPr>
            <p:nvPr/>
          </p:nvGrpSpPr>
          <p:grpSpPr bwMode="auto">
            <a:xfrm>
              <a:off x="3187700" y="4133850"/>
              <a:ext cx="639763" cy="434975"/>
              <a:chOff x="1720" y="3528"/>
              <a:chExt cx="640" cy="288"/>
            </a:xfrm>
          </p:grpSpPr>
          <p:sp>
            <p:nvSpPr>
              <p:cNvPr id="91147" name="Rectangle 11">
                <a:extLst>
                  <a:ext uri="{FF2B5EF4-FFF2-40B4-BE49-F238E27FC236}">
                    <a16:creationId xmlns:a16="http://schemas.microsoft.com/office/drawing/2014/main" id="{C1A798D2-612B-F7F5-13BC-9848E5E5D5FD}"/>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7</a:t>
                </a:r>
              </a:p>
            </p:txBody>
          </p:sp>
          <p:sp>
            <p:nvSpPr>
              <p:cNvPr id="91148" name="Rectangle 12">
                <a:extLst>
                  <a:ext uri="{FF2B5EF4-FFF2-40B4-BE49-F238E27FC236}">
                    <a16:creationId xmlns:a16="http://schemas.microsoft.com/office/drawing/2014/main" id="{B1693E14-D6CA-3E80-4933-49C8C4ECE859}"/>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11</a:t>
                </a:r>
              </a:p>
            </p:txBody>
          </p:sp>
          <p:sp>
            <p:nvSpPr>
              <p:cNvPr id="91149" name="Rectangle 13">
                <a:extLst>
                  <a:ext uri="{FF2B5EF4-FFF2-40B4-BE49-F238E27FC236}">
                    <a16:creationId xmlns:a16="http://schemas.microsoft.com/office/drawing/2014/main" id="{5614A8D6-EBAC-6BE3-6596-26837BA8B0FD}"/>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45</a:t>
                </a:r>
              </a:p>
            </p:txBody>
          </p:sp>
          <p:sp>
            <p:nvSpPr>
              <p:cNvPr id="91150" name="Rectangle 14">
                <a:extLst>
                  <a:ext uri="{FF2B5EF4-FFF2-40B4-BE49-F238E27FC236}">
                    <a16:creationId xmlns:a16="http://schemas.microsoft.com/office/drawing/2014/main" id="{AC85D2D4-8F0F-4540-7195-CA92C72D21D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1151" name="Rectangle 15">
                <a:extLst>
                  <a:ext uri="{FF2B5EF4-FFF2-40B4-BE49-F238E27FC236}">
                    <a16:creationId xmlns:a16="http://schemas.microsoft.com/office/drawing/2014/main" id="{5A52D80B-23E5-A482-1417-6901CF7D4A5C}"/>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G</a:t>
                </a:r>
              </a:p>
              <a:p>
                <a:pPr algn="ctr"/>
                <a:r>
                  <a:rPr lang="pt-PT" altLang="pt-BR" sz="1000" b="1"/>
                  <a:t>4</a:t>
                </a:r>
              </a:p>
            </p:txBody>
          </p:sp>
        </p:grpSp>
        <p:grpSp>
          <p:nvGrpSpPr>
            <p:cNvPr id="91170" name="Group 34">
              <a:extLst>
                <a:ext uri="{FF2B5EF4-FFF2-40B4-BE49-F238E27FC236}">
                  <a16:creationId xmlns:a16="http://schemas.microsoft.com/office/drawing/2014/main" id="{637D57E5-C4E0-C357-3C62-74ABFE791B15}"/>
                </a:ext>
              </a:extLst>
            </p:cNvPr>
            <p:cNvGrpSpPr>
              <a:grpSpLocks/>
            </p:cNvGrpSpPr>
            <p:nvPr/>
          </p:nvGrpSpPr>
          <p:grpSpPr bwMode="auto">
            <a:xfrm>
              <a:off x="2101850" y="4783138"/>
              <a:ext cx="639763" cy="434975"/>
              <a:chOff x="1720" y="3528"/>
              <a:chExt cx="640" cy="288"/>
            </a:xfrm>
          </p:grpSpPr>
          <p:sp>
            <p:nvSpPr>
              <p:cNvPr id="91171" name="Rectangle 35">
                <a:extLst>
                  <a:ext uri="{FF2B5EF4-FFF2-40B4-BE49-F238E27FC236}">
                    <a16:creationId xmlns:a16="http://schemas.microsoft.com/office/drawing/2014/main" id="{14361E67-5732-C2D4-94EB-C7B2496025D7}"/>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1172" name="Rectangle 36">
                <a:extLst>
                  <a:ext uri="{FF2B5EF4-FFF2-40B4-BE49-F238E27FC236}">
                    <a16:creationId xmlns:a16="http://schemas.microsoft.com/office/drawing/2014/main" id="{5876159C-5096-83DC-A944-0E4F135CAAE9}"/>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7</a:t>
                </a:r>
              </a:p>
            </p:txBody>
          </p:sp>
          <p:sp>
            <p:nvSpPr>
              <p:cNvPr id="91173" name="Rectangle 37">
                <a:extLst>
                  <a:ext uri="{FF2B5EF4-FFF2-40B4-BE49-F238E27FC236}">
                    <a16:creationId xmlns:a16="http://schemas.microsoft.com/office/drawing/2014/main" id="{DEBF0E21-82FF-52DB-9F55-E2BD2F5F0311}"/>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1174" name="Rectangle 38">
                <a:extLst>
                  <a:ext uri="{FF2B5EF4-FFF2-40B4-BE49-F238E27FC236}">
                    <a16:creationId xmlns:a16="http://schemas.microsoft.com/office/drawing/2014/main" id="{AB7B6110-450F-0F66-1037-91DDD73B6094}"/>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35</a:t>
                </a:r>
              </a:p>
            </p:txBody>
          </p:sp>
          <p:sp>
            <p:nvSpPr>
              <p:cNvPr id="91175" name="Rectangle 39">
                <a:extLst>
                  <a:ext uri="{FF2B5EF4-FFF2-40B4-BE49-F238E27FC236}">
                    <a16:creationId xmlns:a16="http://schemas.microsoft.com/office/drawing/2014/main" id="{BC6E3C2E-E067-AC1C-2628-217F45859ADF}"/>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C</a:t>
                </a:r>
              </a:p>
              <a:p>
                <a:pPr algn="ctr"/>
                <a:r>
                  <a:rPr lang="pt-PT" altLang="pt-BR" sz="1000" b="1"/>
                  <a:t>7</a:t>
                </a:r>
              </a:p>
            </p:txBody>
          </p:sp>
        </p:grpSp>
        <p:grpSp>
          <p:nvGrpSpPr>
            <p:cNvPr id="91176" name="Group 40">
              <a:extLst>
                <a:ext uri="{FF2B5EF4-FFF2-40B4-BE49-F238E27FC236}">
                  <a16:creationId xmlns:a16="http://schemas.microsoft.com/office/drawing/2014/main" id="{D162C47D-FE42-03A2-1FDC-4B4EB9A9F020}"/>
                </a:ext>
              </a:extLst>
            </p:cNvPr>
            <p:cNvGrpSpPr>
              <a:grpSpLocks/>
            </p:cNvGrpSpPr>
            <p:nvPr/>
          </p:nvGrpSpPr>
          <p:grpSpPr bwMode="auto">
            <a:xfrm>
              <a:off x="2101850" y="4133850"/>
              <a:ext cx="639763" cy="434975"/>
              <a:chOff x="1720" y="3528"/>
              <a:chExt cx="640" cy="288"/>
            </a:xfrm>
          </p:grpSpPr>
          <p:sp>
            <p:nvSpPr>
              <p:cNvPr id="91177" name="Rectangle 41">
                <a:extLst>
                  <a:ext uri="{FF2B5EF4-FFF2-40B4-BE49-F238E27FC236}">
                    <a16:creationId xmlns:a16="http://schemas.microsoft.com/office/drawing/2014/main" id="{9CD26063-EEF6-1B1C-5C24-878662B96574}"/>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1178" name="Rectangle 42">
                <a:extLst>
                  <a:ext uri="{FF2B5EF4-FFF2-40B4-BE49-F238E27FC236}">
                    <a16:creationId xmlns:a16="http://schemas.microsoft.com/office/drawing/2014/main" id="{604F23C3-47CC-1C9B-2066-9C5D54C04C6E}"/>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a:t>
                </a:r>
              </a:p>
            </p:txBody>
          </p:sp>
          <p:sp>
            <p:nvSpPr>
              <p:cNvPr id="91179" name="Rectangle 43">
                <a:extLst>
                  <a:ext uri="{FF2B5EF4-FFF2-40B4-BE49-F238E27FC236}">
                    <a16:creationId xmlns:a16="http://schemas.microsoft.com/office/drawing/2014/main" id="{EBBC112F-A963-C511-F587-75FF3E91E16A}"/>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40</a:t>
                </a:r>
              </a:p>
            </p:txBody>
          </p:sp>
          <p:sp>
            <p:nvSpPr>
              <p:cNvPr id="91180" name="Rectangle 44">
                <a:extLst>
                  <a:ext uri="{FF2B5EF4-FFF2-40B4-BE49-F238E27FC236}">
                    <a16:creationId xmlns:a16="http://schemas.microsoft.com/office/drawing/2014/main" id="{47388EB5-D3F9-5D53-A416-C7F12D4AAB9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45</a:t>
                </a:r>
              </a:p>
            </p:txBody>
          </p:sp>
          <p:sp>
            <p:nvSpPr>
              <p:cNvPr id="91181" name="Rectangle 45">
                <a:extLst>
                  <a:ext uri="{FF2B5EF4-FFF2-40B4-BE49-F238E27FC236}">
                    <a16:creationId xmlns:a16="http://schemas.microsoft.com/office/drawing/2014/main" id="{E32852A6-4A42-C6DE-8DE8-A9FF06ED12D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B</a:t>
                </a:r>
              </a:p>
              <a:p>
                <a:pPr algn="ctr"/>
                <a:r>
                  <a:rPr lang="pt-PT" altLang="pt-BR" sz="1000" b="1"/>
                  <a:t>5</a:t>
                </a:r>
              </a:p>
            </p:txBody>
          </p:sp>
        </p:grpSp>
        <p:grpSp>
          <p:nvGrpSpPr>
            <p:cNvPr id="91182" name="Group 46">
              <a:extLst>
                <a:ext uri="{FF2B5EF4-FFF2-40B4-BE49-F238E27FC236}">
                  <a16:creationId xmlns:a16="http://schemas.microsoft.com/office/drawing/2014/main" id="{69F0BF8A-8251-99C4-0DE8-5D61E24A63EC}"/>
                </a:ext>
              </a:extLst>
            </p:cNvPr>
            <p:cNvGrpSpPr>
              <a:grpSpLocks/>
            </p:cNvGrpSpPr>
            <p:nvPr/>
          </p:nvGrpSpPr>
          <p:grpSpPr bwMode="auto">
            <a:xfrm>
              <a:off x="2101850" y="5434013"/>
              <a:ext cx="639763" cy="434975"/>
              <a:chOff x="1720" y="3528"/>
              <a:chExt cx="640" cy="288"/>
            </a:xfrm>
          </p:grpSpPr>
          <p:sp>
            <p:nvSpPr>
              <p:cNvPr id="91183" name="Rectangle 47">
                <a:extLst>
                  <a:ext uri="{FF2B5EF4-FFF2-40B4-BE49-F238E27FC236}">
                    <a16:creationId xmlns:a16="http://schemas.microsoft.com/office/drawing/2014/main" id="{AAB765EF-B449-9A90-1B97-CFEDA3A99AFA}"/>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1184" name="Rectangle 48">
                <a:extLst>
                  <a:ext uri="{FF2B5EF4-FFF2-40B4-BE49-F238E27FC236}">
                    <a16:creationId xmlns:a16="http://schemas.microsoft.com/office/drawing/2014/main" id="{A8DCF7FE-F7FA-81BC-60EB-14E5954EF96D}"/>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10</a:t>
                </a:r>
              </a:p>
            </p:txBody>
          </p:sp>
          <p:sp>
            <p:nvSpPr>
              <p:cNvPr id="91185" name="Rectangle 49">
                <a:extLst>
                  <a:ext uri="{FF2B5EF4-FFF2-40B4-BE49-F238E27FC236}">
                    <a16:creationId xmlns:a16="http://schemas.microsoft.com/office/drawing/2014/main" id="{B5F57C1A-2C88-506A-8A0A-E0050D2F6E5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33</a:t>
                </a:r>
              </a:p>
            </p:txBody>
          </p:sp>
          <p:sp>
            <p:nvSpPr>
              <p:cNvPr id="91186" name="Rectangle 50">
                <a:extLst>
                  <a:ext uri="{FF2B5EF4-FFF2-40B4-BE49-F238E27FC236}">
                    <a16:creationId xmlns:a16="http://schemas.microsoft.com/office/drawing/2014/main" id="{97AB230B-C9AD-6DD3-E5FD-76E56AEC07E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43</a:t>
                </a:r>
              </a:p>
            </p:txBody>
          </p:sp>
          <p:sp>
            <p:nvSpPr>
              <p:cNvPr id="91187" name="Rectangle 51">
                <a:extLst>
                  <a:ext uri="{FF2B5EF4-FFF2-40B4-BE49-F238E27FC236}">
                    <a16:creationId xmlns:a16="http://schemas.microsoft.com/office/drawing/2014/main" id="{9143FEBB-78DB-1497-CB02-CBDA0E75985E}"/>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D</a:t>
                </a:r>
              </a:p>
              <a:p>
                <a:pPr algn="ctr"/>
                <a:r>
                  <a:rPr lang="pt-PT" altLang="pt-BR" sz="1000" b="1"/>
                  <a:t>10</a:t>
                </a:r>
              </a:p>
            </p:txBody>
          </p:sp>
        </p:grpSp>
        <p:grpSp>
          <p:nvGrpSpPr>
            <p:cNvPr id="91188" name="Group 52">
              <a:extLst>
                <a:ext uri="{FF2B5EF4-FFF2-40B4-BE49-F238E27FC236}">
                  <a16:creationId xmlns:a16="http://schemas.microsoft.com/office/drawing/2014/main" id="{5B4434E3-AC16-769F-C5D2-5C667E9E21E0}"/>
                </a:ext>
              </a:extLst>
            </p:cNvPr>
            <p:cNvGrpSpPr>
              <a:grpSpLocks/>
            </p:cNvGrpSpPr>
            <p:nvPr/>
          </p:nvGrpSpPr>
          <p:grpSpPr bwMode="auto">
            <a:xfrm>
              <a:off x="2101850" y="6081713"/>
              <a:ext cx="639763" cy="434975"/>
              <a:chOff x="1720" y="3528"/>
              <a:chExt cx="640" cy="288"/>
            </a:xfrm>
          </p:grpSpPr>
          <p:sp>
            <p:nvSpPr>
              <p:cNvPr id="91189" name="Rectangle 53">
                <a:extLst>
                  <a:ext uri="{FF2B5EF4-FFF2-40B4-BE49-F238E27FC236}">
                    <a16:creationId xmlns:a16="http://schemas.microsoft.com/office/drawing/2014/main" id="{4FD0AB12-05D7-E682-C441-02F15A3220E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1190" name="Rectangle 54">
                <a:extLst>
                  <a:ext uri="{FF2B5EF4-FFF2-40B4-BE49-F238E27FC236}">
                    <a16:creationId xmlns:a16="http://schemas.microsoft.com/office/drawing/2014/main" id="{8DCA9FBB-43EA-CFC6-C2D1-45FC7E02935F}"/>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91191" name="Rectangle 55">
                <a:extLst>
                  <a:ext uri="{FF2B5EF4-FFF2-40B4-BE49-F238E27FC236}">
                    <a16:creationId xmlns:a16="http://schemas.microsoft.com/office/drawing/2014/main" id="{532F6C71-7AD2-2ECF-22D4-A446575BD727}"/>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1192" name="Rectangle 56">
                <a:extLst>
                  <a:ext uri="{FF2B5EF4-FFF2-40B4-BE49-F238E27FC236}">
                    <a16:creationId xmlns:a16="http://schemas.microsoft.com/office/drawing/2014/main" id="{C2089131-8655-9AFE-F452-908094D08171}"/>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91193" name="Rectangle 57">
                <a:extLst>
                  <a:ext uri="{FF2B5EF4-FFF2-40B4-BE49-F238E27FC236}">
                    <a16:creationId xmlns:a16="http://schemas.microsoft.com/office/drawing/2014/main" id="{F5046326-8BAC-EFCD-490E-77F480885C4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E</a:t>
                </a:r>
              </a:p>
              <a:p>
                <a:pPr algn="ctr"/>
                <a:r>
                  <a:rPr lang="pt-PT" altLang="pt-BR" sz="1000" b="1"/>
                  <a:t>25</a:t>
                </a:r>
              </a:p>
            </p:txBody>
          </p:sp>
        </p:grpSp>
        <p:grpSp>
          <p:nvGrpSpPr>
            <p:cNvPr id="91194" name="Group 58">
              <a:extLst>
                <a:ext uri="{FF2B5EF4-FFF2-40B4-BE49-F238E27FC236}">
                  <a16:creationId xmlns:a16="http://schemas.microsoft.com/office/drawing/2014/main" id="{2A74E398-3F2C-112A-2E88-246AFDA4BD7A}"/>
                </a:ext>
              </a:extLst>
            </p:cNvPr>
            <p:cNvGrpSpPr>
              <a:grpSpLocks/>
            </p:cNvGrpSpPr>
            <p:nvPr/>
          </p:nvGrpSpPr>
          <p:grpSpPr bwMode="auto">
            <a:xfrm>
              <a:off x="2101850" y="3482975"/>
              <a:ext cx="639763" cy="434975"/>
              <a:chOff x="1720" y="3528"/>
              <a:chExt cx="640" cy="288"/>
            </a:xfrm>
          </p:grpSpPr>
          <p:sp>
            <p:nvSpPr>
              <p:cNvPr id="91195" name="Rectangle 59">
                <a:extLst>
                  <a:ext uri="{FF2B5EF4-FFF2-40B4-BE49-F238E27FC236}">
                    <a16:creationId xmlns:a16="http://schemas.microsoft.com/office/drawing/2014/main" id="{5AFCEB4F-5CCF-BB37-2F20-16C06F6539B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1196" name="Rectangle 60">
                <a:extLst>
                  <a:ext uri="{FF2B5EF4-FFF2-40B4-BE49-F238E27FC236}">
                    <a16:creationId xmlns:a16="http://schemas.microsoft.com/office/drawing/2014/main" id="{A38E6F4B-1B7B-007F-3C27-F9058A6F4F77}"/>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a:t>
                </a:r>
              </a:p>
            </p:txBody>
          </p:sp>
          <p:sp>
            <p:nvSpPr>
              <p:cNvPr id="91197" name="Rectangle 61">
                <a:extLst>
                  <a:ext uri="{FF2B5EF4-FFF2-40B4-BE49-F238E27FC236}">
                    <a16:creationId xmlns:a16="http://schemas.microsoft.com/office/drawing/2014/main" id="{4F72FEFC-F0B0-9382-0278-77F8334909A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29</a:t>
                </a:r>
              </a:p>
            </p:txBody>
          </p:sp>
          <p:sp>
            <p:nvSpPr>
              <p:cNvPr id="91198" name="Rectangle 62">
                <a:extLst>
                  <a:ext uri="{FF2B5EF4-FFF2-40B4-BE49-F238E27FC236}">
                    <a16:creationId xmlns:a16="http://schemas.microsoft.com/office/drawing/2014/main" id="{4C379E0D-0A1D-14D4-1203-2AC3EE46768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31</a:t>
                </a:r>
              </a:p>
            </p:txBody>
          </p:sp>
          <p:sp>
            <p:nvSpPr>
              <p:cNvPr id="91199" name="Rectangle 63">
                <a:extLst>
                  <a:ext uri="{FF2B5EF4-FFF2-40B4-BE49-F238E27FC236}">
                    <a16:creationId xmlns:a16="http://schemas.microsoft.com/office/drawing/2014/main" id="{6FAA6488-2327-8FAF-4A48-3737AB2E7B4B}"/>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A</a:t>
                </a:r>
              </a:p>
              <a:p>
                <a:pPr algn="ctr"/>
                <a:r>
                  <a:rPr lang="pt-PT" altLang="pt-BR" sz="1000" b="1"/>
                  <a:t>2</a:t>
                </a:r>
              </a:p>
            </p:txBody>
          </p:sp>
        </p:grpSp>
        <p:grpSp>
          <p:nvGrpSpPr>
            <p:cNvPr id="91200" name="Group 64">
              <a:extLst>
                <a:ext uri="{FF2B5EF4-FFF2-40B4-BE49-F238E27FC236}">
                  <a16:creationId xmlns:a16="http://schemas.microsoft.com/office/drawing/2014/main" id="{08FF5001-E03F-F6FE-9076-1F760DB49C47}"/>
                </a:ext>
              </a:extLst>
            </p:cNvPr>
            <p:cNvGrpSpPr>
              <a:grpSpLocks/>
            </p:cNvGrpSpPr>
            <p:nvPr/>
          </p:nvGrpSpPr>
          <p:grpSpPr bwMode="auto">
            <a:xfrm>
              <a:off x="4286250" y="4783138"/>
              <a:ext cx="639763" cy="434975"/>
              <a:chOff x="1720" y="3528"/>
              <a:chExt cx="640" cy="288"/>
            </a:xfrm>
          </p:grpSpPr>
          <p:sp>
            <p:nvSpPr>
              <p:cNvPr id="91201" name="Rectangle 65">
                <a:extLst>
                  <a:ext uri="{FF2B5EF4-FFF2-40B4-BE49-F238E27FC236}">
                    <a16:creationId xmlns:a16="http://schemas.microsoft.com/office/drawing/2014/main" id="{D9D166CD-8F49-3020-A1AF-F420D7A0145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9</a:t>
                </a:r>
              </a:p>
            </p:txBody>
          </p:sp>
          <p:sp>
            <p:nvSpPr>
              <p:cNvPr id="91202" name="Rectangle 66">
                <a:extLst>
                  <a:ext uri="{FF2B5EF4-FFF2-40B4-BE49-F238E27FC236}">
                    <a16:creationId xmlns:a16="http://schemas.microsoft.com/office/drawing/2014/main" id="{4B6E0052-E2F1-3B61-FE8A-D756B3B42F37}"/>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10</a:t>
                </a:r>
              </a:p>
            </p:txBody>
          </p:sp>
          <p:sp>
            <p:nvSpPr>
              <p:cNvPr id="91203" name="Rectangle 67">
                <a:extLst>
                  <a:ext uri="{FF2B5EF4-FFF2-40B4-BE49-F238E27FC236}">
                    <a16:creationId xmlns:a16="http://schemas.microsoft.com/office/drawing/2014/main" id="{E9F2BAA9-C3BD-69D2-34DB-60B6858585D3}"/>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37</a:t>
                </a:r>
              </a:p>
            </p:txBody>
          </p:sp>
          <p:sp>
            <p:nvSpPr>
              <p:cNvPr id="91204" name="Rectangle 68">
                <a:extLst>
                  <a:ext uri="{FF2B5EF4-FFF2-40B4-BE49-F238E27FC236}">
                    <a16:creationId xmlns:a16="http://schemas.microsoft.com/office/drawing/2014/main" id="{9E0B3C30-C85E-01B0-5079-0E0734903E75}"/>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38</a:t>
                </a:r>
              </a:p>
            </p:txBody>
          </p:sp>
          <p:sp>
            <p:nvSpPr>
              <p:cNvPr id="91205" name="Rectangle 69">
                <a:extLst>
                  <a:ext uri="{FF2B5EF4-FFF2-40B4-BE49-F238E27FC236}">
                    <a16:creationId xmlns:a16="http://schemas.microsoft.com/office/drawing/2014/main" id="{F2C54704-CB60-10DF-0EFA-1F229EF4854E}"/>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I</a:t>
                </a:r>
              </a:p>
              <a:p>
                <a:pPr algn="ctr"/>
                <a:r>
                  <a:rPr lang="pt-PT" altLang="pt-BR" sz="1000" b="1"/>
                  <a:t>1</a:t>
                </a:r>
              </a:p>
            </p:txBody>
          </p:sp>
        </p:grpSp>
        <p:grpSp>
          <p:nvGrpSpPr>
            <p:cNvPr id="91218" name="Group 82">
              <a:extLst>
                <a:ext uri="{FF2B5EF4-FFF2-40B4-BE49-F238E27FC236}">
                  <a16:creationId xmlns:a16="http://schemas.microsoft.com/office/drawing/2014/main" id="{B3FC0863-06E0-D363-3F89-04A333FBA1DC}"/>
                </a:ext>
              </a:extLst>
            </p:cNvPr>
            <p:cNvGrpSpPr>
              <a:grpSpLocks/>
            </p:cNvGrpSpPr>
            <p:nvPr/>
          </p:nvGrpSpPr>
          <p:grpSpPr bwMode="auto">
            <a:xfrm>
              <a:off x="3187700" y="4783138"/>
              <a:ext cx="639763" cy="434975"/>
              <a:chOff x="1720" y="3528"/>
              <a:chExt cx="640" cy="288"/>
            </a:xfrm>
          </p:grpSpPr>
          <p:sp>
            <p:nvSpPr>
              <p:cNvPr id="91219" name="Rectangle 83">
                <a:extLst>
                  <a:ext uri="{FF2B5EF4-FFF2-40B4-BE49-F238E27FC236}">
                    <a16:creationId xmlns:a16="http://schemas.microsoft.com/office/drawing/2014/main" id="{E6BFDC7B-5CAD-78DF-A42A-75A7F3AE37F6}"/>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7</a:t>
                </a:r>
              </a:p>
            </p:txBody>
          </p:sp>
          <p:sp>
            <p:nvSpPr>
              <p:cNvPr id="91220" name="Rectangle 84">
                <a:extLst>
                  <a:ext uri="{FF2B5EF4-FFF2-40B4-BE49-F238E27FC236}">
                    <a16:creationId xmlns:a16="http://schemas.microsoft.com/office/drawing/2014/main" id="{81EAB20E-A06B-07EE-F546-4F5074274E8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9</a:t>
                </a:r>
              </a:p>
            </p:txBody>
          </p:sp>
          <p:sp>
            <p:nvSpPr>
              <p:cNvPr id="91221" name="Rectangle 85">
                <a:extLst>
                  <a:ext uri="{FF2B5EF4-FFF2-40B4-BE49-F238E27FC236}">
                    <a16:creationId xmlns:a16="http://schemas.microsoft.com/office/drawing/2014/main" id="{63DB38B3-3FA8-F4FB-BA6B-B75E1D5960C5}"/>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35</a:t>
                </a:r>
              </a:p>
            </p:txBody>
          </p:sp>
          <p:sp>
            <p:nvSpPr>
              <p:cNvPr id="91222" name="Rectangle 86">
                <a:extLst>
                  <a:ext uri="{FF2B5EF4-FFF2-40B4-BE49-F238E27FC236}">
                    <a16:creationId xmlns:a16="http://schemas.microsoft.com/office/drawing/2014/main" id="{4CE0BB2B-4275-128A-E0B5-34FC9463F652}"/>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37</a:t>
                </a:r>
              </a:p>
            </p:txBody>
          </p:sp>
          <p:sp>
            <p:nvSpPr>
              <p:cNvPr id="91223" name="Rectangle 87">
                <a:extLst>
                  <a:ext uri="{FF2B5EF4-FFF2-40B4-BE49-F238E27FC236}">
                    <a16:creationId xmlns:a16="http://schemas.microsoft.com/office/drawing/2014/main" id="{9A6438E1-3335-E891-7767-93CF8A536B2C}"/>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H</a:t>
                </a:r>
              </a:p>
              <a:p>
                <a:pPr algn="ctr"/>
                <a:r>
                  <a:rPr lang="pt-PT" altLang="pt-BR" sz="1000" b="1"/>
                  <a:t>2</a:t>
                </a:r>
              </a:p>
            </p:txBody>
          </p:sp>
        </p:grpSp>
        <p:grpSp>
          <p:nvGrpSpPr>
            <p:cNvPr id="91224" name="Group 88">
              <a:extLst>
                <a:ext uri="{FF2B5EF4-FFF2-40B4-BE49-F238E27FC236}">
                  <a16:creationId xmlns:a16="http://schemas.microsoft.com/office/drawing/2014/main" id="{C04F8A37-124C-7CF8-88AA-03C3101C77D7}"/>
                </a:ext>
              </a:extLst>
            </p:cNvPr>
            <p:cNvGrpSpPr>
              <a:grpSpLocks/>
            </p:cNvGrpSpPr>
            <p:nvPr/>
          </p:nvGrpSpPr>
          <p:grpSpPr bwMode="auto">
            <a:xfrm>
              <a:off x="3187700" y="3484563"/>
              <a:ext cx="639763" cy="434975"/>
              <a:chOff x="1720" y="3528"/>
              <a:chExt cx="640" cy="288"/>
            </a:xfrm>
          </p:grpSpPr>
          <p:sp>
            <p:nvSpPr>
              <p:cNvPr id="91225" name="Rectangle 89">
                <a:extLst>
                  <a:ext uri="{FF2B5EF4-FFF2-40B4-BE49-F238E27FC236}">
                    <a16:creationId xmlns:a16="http://schemas.microsoft.com/office/drawing/2014/main" id="{8D37D1B2-3C16-9BCF-64FF-1E7372D9B356}"/>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a:t>
                </a:r>
              </a:p>
            </p:txBody>
          </p:sp>
          <p:sp>
            <p:nvSpPr>
              <p:cNvPr id="91226" name="Rectangle 90">
                <a:extLst>
                  <a:ext uri="{FF2B5EF4-FFF2-40B4-BE49-F238E27FC236}">
                    <a16:creationId xmlns:a16="http://schemas.microsoft.com/office/drawing/2014/main" id="{DFDCBEA6-978D-6FB0-7C83-51DA7F3F72C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12</a:t>
                </a:r>
              </a:p>
            </p:txBody>
          </p:sp>
          <p:sp>
            <p:nvSpPr>
              <p:cNvPr id="91227" name="Rectangle 91">
                <a:extLst>
                  <a:ext uri="{FF2B5EF4-FFF2-40B4-BE49-F238E27FC236}">
                    <a16:creationId xmlns:a16="http://schemas.microsoft.com/office/drawing/2014/main" id="{4CFE0E97-CFB0-C676-7A0C-06672D71E53A}"/>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31</a:t>
                </a:r>
              </a:p>
            </p:txBody>
          </p:sp>
          <p:sp>
            <p:nvSpPr>
              <p:cNvPr id="91228" name="Rectangle 92">
                <a:extLst>
                  <a:ext uri="{FF2B5EF4-FFF2-40B4-BE49-F238E27FC236}">
                    <a16:creationId xmlns:a16="http://schemas.microsoft.com/office/drawing/2014/main" id="{93A4BBC2-4EB0-8923-E60B-39AA4295485A}"/>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38</a:t>
                </a:r>
              </a:p>
            </p:txBody>
          </p:sp>
          <p:sp>
            <p:nvSpPr>
              <p:cNvPr id="91229" name="Rectangle 93">
                <a:extLst>
                  <a:ext uri="{FF2B5EF4-FFF2-40B4-BE49-F238E27FC236}">
                    <a16:creationId xmlns:a16="http://schemas.microsoft.com/office/drawing/2014/main" id="{9B430084-3D71-9664-0C42-29E71CF5AFD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F</a:t>
                </a:r>
              </a:p>
              <a:p>
                <a:pPr algn="ctr"/>
                <a:r>
                  <a:rPr lang="pt-PT" altLang="pt-BR" sz="1000" b="1"/>
                  <a:t>7</a:t>
                </a:r>
              </a:p>
            </p:txBody>
          </p:sp>
        </p:grpSp>
        <p:grpSp>
          <p:nvGrpSpPr>
            <p:cNvPr id="91266" name="Group 130">
              <a:extLst>
                <a:ext uri="{FF2B5EF4-FFF2-40B4-BE49-F238E27FC236}">
                  <a16:creationId xmlns:a16="http://schemas.microsoft.com/office/drawing/2014/main" id="{EEBF3F48-9F62-0CE7-312E-F76DBD7A9864}"/>
                </a:ext>
              </a:extLst>
            </p:cNvPr>
            <p:cNvGrpSpPr>
              <a:grpSpLocks/>
            </p:cNvGrpSpPr>
            <p:nvPr/>
          </p:nvGrpSpPr>
          <p:grpSpPr bwMode="auto">
            <a:xfrm>
              <a:off x="5386388" y="4783138"/>
              <a:ext cx="639762" cy="434975"/>
              <a:chOff x="1720" y="3528"/>
              <a:chExt cx="640" cy="288"/>
            </a:xfrm>
          </p:grpSpPr>
          <p:sp>
            <p:nvSpPr>
              <p:cNvPr id="91267" name="Rectangle 131">
                <a:extLst>
                  <a:ext uri="{FF2B5EF4-FFF2-40B4-BE49-F238E27FC236}">
                    <a16:creationId xmlns:a16="http://schemas.microsoft.com/office/drawing/2014/main" id="{6EA7B28B-B3F2-DE65-B846-6031A1686BC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10</a:t>
                </a:r>
              </a:p>
            </p:txBody>
          </p:sp>
          <p:sp>
            <p:nvSpPr>
              <p:cNvPr id="91268" name="Rectangle 132">
                <a:extLst>
                  <a:ext uri="{FF2B5EF4-FFF2-40B4-BE49-F238E27FC236}">
                    <a16:creationId xmlns:a16="http://schemas.microsoft.com/office/drawing/2014/main" id="{DD5ACF88-A6CB-0ACE-605C-653484FBB3A0}"/>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14</a:t>
                </a:r>
              </a:p>
            </p:txBody>
          </p:sp>
          <p:sp>
            <p:nvSpPr>
              <p:cNvPr id="91269" name="Rectangle 133">
                <a:extLst>
                  <a:ext uri="{FF2B5EF4-FFF2-40B4-BE49-F238E27FC236}">
                    <a16:creationId xmlns:a16="http://schemas.microsoft.com/office/drawing/2014/main" id="{31179536-D1C4-2819-AF0E-F8BAF75F96A2}"/>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38</a:t>
                </a:r>
              </a:p>
            </p:txBody>
          </p:sp>
          <p:sp>
            <p:nvSpPr>
              <p:cNvPr id="91270" name="Rectangle 134">
                <a:extLst>
                  <a:ext uri="{FF2B5EF4-FFF2-40B4-BE49-F238E27FC236}">
                    <a16:creationId xmlns:a16="http://schemas.microsoft.com/office/drawing/2014/main" id="{8558E207-7731-4AF6-08FF-8114172CBAE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42</a:t>
                </a:r>
              </a:p>
            </p:txBody>
          </p:sp>
          <p:sp>
            <p:nvSpPr>
              <p:cNvPr id="91271" name="Rectangle 135">
                <a:extLst>
                  <a:ext uri="{FF2B5EF4-FFF2-40B4-BE49-F238E27FC236}">
                    <a16:creationId xmlns:a16="http://schemas.microsoft.com/office/drawing/2014/main" id="{19E9303A-43BB-A174-1091-CDD11AC02737}"/>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J</a:t>
                </a:r>
              </a:p>
              <a:p>
                <a:pPr algn="ctr"/>
                <a:r>
                  <a:rPr lang="pt-PT" altLang="pt-BR" sz="1000" b="1"/>
                  <a:t>4</a:t>
                </a:r>
              </a:p>
            </p:txBody>
          </p:sp>
        </p:grpSp>
        <p:grpSp>
          <p:nvGrpSpPr>
            <p:cNvPr id="91272" name="Group 136">
              <a:extLst>
                <a:ext uri="{FF2B5EF4-FFF2-40B4-BE49-F238E27FC236}">
                  <a16:creationId xmlns:a16="http://schemas.microsoft.com/office/drawing/2014/main" id="{D259FA55-F6ED-478E-1B01-8326E3D13854}"/>
                </a:ext>
              </a:extLst>
            </p:cNvPr>
            <p:cNvGrpSpPr>
              <a:grpSpLocks/>
            </p:cNvGrpSpPr>
            <p:nvPr/>
          </p:nvGrpSpPr>
          <p:grpSpPr bwMode="auto">
            <a:xfrm>
              <a:off x="6473825" y="4783138"/>
              <a:ext cx="639763" cy="434975"/>
              <a:chOff x="1720" y="3528"/>
              <a:chExt cx="640" cy="288"/>
            </a:xfrm>
          </p:grpSpPr>
          <p:sp>
            <p:nvSpPr>
              <p:cNvPr id="91273" name="Rectangle 137">
                <a:extLst>
                  <a:ext uri="{FF2B5EF4-FFF2-40B4-BE49-F238E27FC236}">
                    <a16:creationId xmlns:a16="http://schemas.microsoft.com/office/drawing/2014/main" id="{85C350E2-B06A-DACE-18F6-CF687245E57D}"/>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14</a:t>
                </a:r>
              </a:p>
            </p:txBody>
          </p:sp>
          <p:sp>
            <p:nvSpPr>
              <p:cNvPr id="91274" name="Rectangle 138">
                <a:extLst>
                  <a:ext uri="{FF2B5EF4-FFF2-40B4-BE49-F238E27FC236}">
                    <a16:creationId xmlns:a16="http://schemas.microsoft.com/office/drawing/2014/main" id="{793D00D0-8AC2-11E7-E531-5A566A14F8B2}"/>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15</a:t>
                </a:r>
              </a:p>
            </p:txBody>
          </p:sp>
          <p:sp>
            <p:nvSpPr>
              <p:cNvPr id="91275" name="Rectangle 139">
                <a:extLst>
                  <a:ext uri="{FF2B5EF4-FFF2-40B4-BE49-F238E27FC236}">
                    <a16:creationId xmlns:a16="http://schemas.microsoft.com/office/drawing/2014/main" id="{486BDBA3-32D7-EC60-FE42-F5718B1ACA2E}"/>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42</a:t>
                </a:r>
              </a:p>
            </p:txBody>
          </p:sp>
          <p:sp>
            <p:nvSpPr>
              <p:cNvPr id="91276" name="Rectangle 140">
                <a:extLst>
                  <a:ext uri="{FF2B5EF4-FFF2-40B4-BE49-F238E27FC236}">
                    <a16:creationId xmlns:a16="http://schemas.microsoft.com/office/drawing/2014/main" id="{6A16BBB6-B2BF-8D61-1377-7FE035E8A4E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43</a:t>
                </a:r>
              </a:p>
            </p:txBody>
          </p:sp>
          <p:sp>
            <p:nvSpPr>
              <p:cNvPr id="91277" name="Rectangle 141">
                <a:extLst>
                  <a:ext uri="{FF2B5EF4-FFF2-40B4-BE49-F238E27FC236}">
                    <a16:creationId xmlns:a16="http://schemas.microsoft.com/office/drawing/2014/main" id="{FF8122D5-9003-D888-9788-C86AC6BA9B1D}"/>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K</a:t>
                </a:r>
              </a:p>
              <a:p>
                <a:pPr algn="ctr"/>
                <a:r>
                  <a:rPr lang="pt-PT" altLang="pt-BR" sz="1000" b="1"/>
                  <a:t>1</a:t>
                </a:r>
              </a:p>
            </p:txBody>
          </p:sp>
        </p:grpSp>
        <p:grpSp>
          <p:nvGrpSpPr>
            <p:cNvPr id="91278" name="Group 142">
              <a:extLst>
                <a:ext uri="{FF2B5EF4-FFF2-40B4-BE49-F238E27FC236}">
                  <a16:creationId xmlns:a16="http://schemas.microsoft.com/office/drawing/2014/main" id="{88C760AB-EACF-EFC1-BE38-2608F3E12BF0}"/>
                </a:ext>
              </a:extLst>
            </p:cNvPr>
            <p:cNvGrpSpPr>
              <a:grpSpLocks/>
            </p:cNvGrpSpPr>
            <p:nvPr/>
          </p:nvGrpSpPr>
          <p:grpSpPr bwMode="auto">
            <a:xfrm>
              <a:off x="6473825" y="3486150"/>
              <a:ext cx="639763" cy="434975"/>
              <a:chOff x="1720" y="3528"/>
              <a:chExt cx="640" cy="288"/>
            </a:xfrm>
          </p:grpSpPr>
          <p:sp>
            <p:nvSpPr>
              <p:cNvPr id="91279" name="Rectangle 143">
                <a:extLst>
                  <a:ext uri="{FF2B5EF4-FFF2-40B4-BE49-F238E27FC236}">
                    <a16:creationId xmlns:a16="http://schemas.microsoft.com/office/drawing/2014/main" id="{46BC50F8-0CB7-5270-4195-7F938AB08D13}"/>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12</a:t>
                </a:r>
              </a:p>
            </p:txBody>
          </p:sp>
          <p:sp>
            <p:nvSpPr>
              <p:cNvPr id="91280" name="Rectangle 144">
                <a:extLst>
                  <a:ext uri="{FF2B5EF4-FFF2-40B4-BE49-F238E27FC236}">
                    <a16:creationId xmlns:a16="http://schemas.microsoft.com/office/drawing/2014/main" id="{8019D4F2-4642-4709-D0AE-8F0B0566DE7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17</a:t>
                </a:r>
              </a:p>
            </p:txBody>
          </p:sp>
          <p:sp>
            <p:nvSpPr>
              <p:cNvPr id="91281" name="Rectangle 145">
                <a:extLst>
                  <a:ext uri="{FF2B5EF4-FFF2-40B4-BE49-F238E27FC236}">
                    <a16:creationId xmlns:a16="http://schemas.microsoft.com/office/drawing/2014/main" id="{1477A2E2-1B60-6738-9DFA-69A2046E894D}"/>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38</a:t>
                </a:r>
              </a:p>
            </p:txBody>
          </p:sp>
          <p:sp>
            <p:nvSpPr>
              <p:cNvPr id="91282" name="Rectangle 146">
                <a:extLst>
                  <a:ext uri="{FF2B5EF4-FFF2-40B4-BE49-F238E27FC236}">
                    <a16:creationId xmlns:a16="http://schemas.microsoft.com/office/drawing/2014/main" id="{4B852A4B-876C-63D4-332F-C2F19092ADA4}"/>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43</a:t>
                </a:r>
              </a:p>
            </p:txBody>
          </p:sp>
          <p:sp>
            <p:nvSpPr>
              <p:cNvPr id="91283" name="Rectangle 147">
                <a:extLst>
                  <a:ext uri="{FF2B5EF4-FFF2-40B4-BE49-F238E27FC236}">
                    <a16:creationId xmlns:a16="http://schemas.microsoft.com/office/drawing/2014/main" id="{6F4DFE5E-23E4-6F06-E62E-6F4B04E71D06}"/>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L</a:t>
                </a:r>
              </a:p>
              <a:p>
                <a:pPr algn="ctr"/>
                <a:r>
                  <a:rPr lang="pt-PT" altLang="pt-BR" sz="1000" b="1"/>
                  <a:t>5</a:t>
                </a:r>
              </a:p>
            </p:txBody>
          </p:sp>
        </p:grpSp>
        <p:grpSp>
          <p:nvGrpSpPr>
            <p:cNvPr id="91284" name="Group 148">
              <a:extLst>
                <a:ext uri="{FF2B5EF4-FFF2-40B4-BE49-F238E27FC236}">
                  <a16:creationId xmlns:a16="http://schemas.microsoft.com/office/drawing/2014/main" id="{3204191B-3B90-F4B7-3C66-D5A380EA9ADE}"/>
                </a:ext>
              </a:extLst>
            </p:cNvPr>
            <p:cNvGrpSpPr>
              <a:grpSpLocks/>
            </p:cNvGrpSpPr>
            <p:nvPr/>
          </p:nvGrpSpPr>
          <p:grpSpPr bwMode="auto">
            <a:xfrm>
              <a:off x="7573963" y="4783138"/>
              <a:ext cx="639762" cy="434975"/>
              <a:chOff x="1720" y="3528"/>
              <a:chExt cx="640" cy="288"/>
            </a:xfrm>
          </p:grpSpPr>
          <p:sp>
            <p:nvSpPr>
              <p:cNvPr id="91285" name="Rectangle 149">
                <a:extLst>
                  <a:ext uri="{FF2B5EF4-FFF2-40B4-BE49-F238E27FC236}">
                    <a16:creationId xmlns:a16="http://schemas.microsoft.com/office/drawing/2014/main" id="{E44BBDDC-1918-5D98-64C9-7F52BBA11D07}"/>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17</a:t>
                </a:r>
              </a:p>
            </p:txBody>
          </p:sp>
          <p:sp>
            <p:nvSpPr>
              <p:cNvPr id="91286" name="Rectangle 150">
                <a:extLst>
                  <a:ext uri="{FF2B5EF4-FFF2-40B4-BE49-F238E27FC236}">
                    <a16:creationId xmlns:a16="http://schemas.microsoft.com/office/drawing/2014/main" id="{33F9A82D-BD6F-C3BA-49D7-ADC8FCB3875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91287" name="Rectangle 151">
                <a:extLst>
                  <a:ext uri="{FF2B5EF4-FFF2-40B4-BE49-F238E27FC236}">
                    <a16:creationId xmlns:a16="http://schemas.microsoft.com/office/drawing/2014/main" id="{FAB71F7E-FB3D-7270-46B7-8DAAF16D247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43</a:t>
                </a:r>
              </a:p>
            </p:txBody>
          </p:sp>
          <p:sp>
            <p:nvSpPr>
              <p:cNvPr id="91288" name="Rectangle 152">
                <a:extLst>
                  <a:ext uri="{FF2B5EF4-FFF2-40B4-BE49-F238E27FC236}">
                    <a16:creationId xmlns:a16="http://schemas.microsoft.com/office/drawing/2014/main" id="{42BA7347-5B7A-A9EA-F2F1-F6E91DAEB3F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46</a:t>
                </a:r>
              </a:p>
            </p:txBody>
          </p:sp>
          <p:sp>
            <p:nvSpPr>
              <p:cNvPr id="91289" name="Rectangle 153">
                <a:extLst>
                  <a:ext uri="{FF2B5EF4-FFF2-40B4-BE49-F238E27FC236}">
                    <a16:creationId xmlns:a16="http://schemas.microsoft.com/office/drawing/2014/main" id="{07589262-12F1-FF17-F6B3-43049168B866}"/>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M</a:t>
                </a:r>
              </a:p>
              <a:p>
                <a:pPr algn="ctr"/>
                <a:r>
                  <a:rPr lang="pt-PT" altLang="pt-BR" sz="1000" b="1"/>
                  <a:t>3</a:t>
                </a:r>
              </a:p>
            </p:txBody>
          </p:sp>
        </p:grpSp>
        <p:sp>
          <p:nvSpPr>
            <p:cNvPr id="91296" name="Line 160">
              <a:extLst>
                <a:ext uri="{FF2B5EF4-FFF2-40B4-BE49-F238E27FC236}">
                  <a16:creationId xmlns:a16="http://schemas.microsoft.com/office/drawing/2014/main" id="{54C487C5-7ABD-8FDE-CECD-56FEAF0C4B4B}"/>
                </a:ext>
              </a:extLst>
            </p:cNvPr>
            <p:cNvSpPr>
              <a:spLocks noChangeShapeType="1"/>
            </p:cNvSpPr>
            <p:nvPr/>
          </p:nvSpPr>
          <p:spPr bwMode="auto">
            <a:xfrm>
              <a:off x="1603375" y="5002213"/>
              <a:ext cx="4905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297" name="Line 161">
              <a:extLst>
                <a:ext uri="{FF2B5EF4-FFF2-40B4-BE49-F238E27FC236}">
                  <a16:creationId xmlns:a16="http://schemas.microsoft.com/office/drawing/2014/main" id="{0240B124-6696-F4BD-AA8C-2BA6101B7CD7}"/>
                </a:ext>
              </a:extLst>
            </p:cNvPr>
            <p:cNvSpPr>
              <a:spLocks noChangeShapeType="1"/>
            </p:cNvSpPr>
            <p:nvPr/>
          </p:nvSpPr>
          <p:spPr bwMode="auto">
            <a:xfrm>
              <a:off x="2743200" y="5002213"/>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298" name="Line 162">
              <a:extLst>
                <a:ext uri="{FF2B5EF4-FFF2-40B4-BE49-F238E27FC236}">
                  <a16:creationId xmlns:a16="http://schemas.microsoft.com/office/drawing/2014/main" id="{7A451181-251C-F025-50BC-E88D0DE4F7E9}"/>
                </a:ext>
              </a:extLst>
            </p:cNvPr>
            <p:cNvSpPr>
              <a:spLocks noChangeShapeType="1"/>
            </p:cNvSpPr>
            <p:nvPr/>
          </p:nvSpPr>
          <p:spPr bwMode="auto">
            <a:xfrm>
              <a:off x="3830638" y="5002213"/>
              <a:ext cx="449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299" name="Line 163">
              <a:extLst>
                <a:ext uri="{FF2B5EF4-FFF2-40B4-BE49-F238E27FC236}">
                  <a16:creationId xmlns:a16="http://schemas.microsoft.com/office/drawing/2014/main" id="{7007D033-8E50-B286-1810-2525A40FB7A7}"/>
                </a:ext>
              </a:extLst>
            </p:cNvPr>
            <p:cNvSpPr>
              <a:spLocks noChangeShapeType="1"/>
            </p:cNvSpPr>
            <p:nvPr/>
          </p:nvSpPr>
          <p:spPr bwMode="auto">
            <a:xfrm>
              <a:off x="4929188" y="5002213"/>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00" name="Line 164">
              <a:extLst>
                <a:ext uri="{FF2B5EF4-FFF2-40B4-BE49-F238E27FC236}">
                  <a16:creationId xmlns:a16="http://schemas.microsoft.com/office/drawing/2014/main" id="{5F23AC39-2680-CE06-4ACB-A939C1749D2A}"/>
                </a:ext>
              </a:extLst>
            </p:cNvPr>
            <p:cNvSpPr>
              <a:spLocks noChangeShapeType="1"/>
            </p:cNvSpPr>
            <p:nvPr/>
          </p:nvSpPr>
          <p:spPr bwMode="auto">
            <a:xfrm flipV="1">
              <a:off x="1612900" y="4346575"/>
              <a:ext cx="493713" cy="6556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01" name="Line 165">
              <a:extLst>
                <a:ext uri="{FF2B5EF4-FFF2-40B4-BE49-F238E27FC236}">
                  <a16:creationId xmlns:a16="http://schemas.microsoft.com/office/drawing/2014/main" id="{092E48F4-2395-6311-682F-A1102BADC050}"/>
                </a:ext>
              </a:extLst>
            </p:cNvPr>
            <p:cNvSpPr>
              <a:spLocks noChangeShapeType="1"/>
            </p:cNvSpPr>
            <p:nvPr/>
          </p:nvSpPr>
          <p:spPr bwMode="auto">
            <a:xfrm flipV="1">
              <a:off x="1603375" y="3697288"/>
              <a:ext cx="503238" cy="1304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02" name="Line 166">
              <a:extLst>
                <a:ext uri="{FF2B5EF4-FFF2-40B4-BE49-F238E27FC236}">
                  <a16:creationId xmlns:a16="http://schemas.microsoft.com/office/drawing/2014/main" id="{27180A05-0330-C02A-F7F6-292749A536AF}"/>
                </a:ext>
              </a:extLst>
            </p:cNvPr>
            <p:cNvSpPr>
              <a:spLocks noChangeShapeType="1"/>
            </p:cNvSpPr>
            <p:nvPr/>
          </p:nvSpPr>
          <p:spPr bwMode="auto">
            <a:xfrm>
              <a:off x="1612900" y="5002213"/>
              <a:ext cx="493713" cy="6429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04" name="Line 168">
              <a:extLst>
                <a:ext uri="{FF2B5EF4-FFF2-40B4-BE49-F238E27FC236}">
                  <a16:creationId xmlns:a16="http://schemas.microsoft.com/office/drawing/2014/main" id="{39DCCC90-8391-A37C-385E-521A5AB929BF}"/>
                </a:ext>
              </a:extLst>
            </p:cNvPr>
            <p:cNvSpPr>
              <a:spLocks noChangeShapeType="1"/>
            </p:cNvSpPr>
            <p:nvPr/>
          </p:nvSpPr>
          <p:spPr bwMode="auto">
            <a:xfrm>
              <a:off x="1603375" y="5002213"/>
              <a:ext cx="503238" cy="12922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05" name="Line 169">
              <a:extLst>
                <a:ext uri="{FF2B5EF4-FFF2-40B4-BE49-F238E27FC236}">
                  <a16:creationId xmlns:a16="http://schemas.microsoft.com/office/drawing/2014/main" id="{D02B76BB-0586-8E4F-7AD1-DB6F51A1782E}"/>
                </a:ext>
              </a:extLst>
            </p:cNvPr>
            <p:cNvSpPr>
              <a:spLocks noChangeShapeType="1"/>
            </p:cNvSpPr>
            <p:nvPr/>
          </p:nvSpPr>
          <p:spPr bwMode="auto">
            <a:xfrm>
              <a:off x="2743200" y="3706813"/>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06" name="Line 170">
              <a:extLst>
                <a:ext uri="{FF2B5EF4-FFF2-40B4-BE49-F238E27FC236}">
                  <a16:creationId xmlns:a16="http://schemas.microsoft.com/office/drawing/2014/main" id="{0A14B60A-3600-DF05-E450-FAF97622CE30}"/>
                </a:ext>
              </a:extLst>
            </p:cNvPr>
            <p:cNvSpPr>
              <a:spLocks noChangeShapeType="1"/>
            </p:cNvSpPr>
            <p:nvPr/>
          </p:nvSpPr>
          <p:spPr bwMode="auto">
            <a:xfrm>
              <a:off x="2743200" y="4346575"/>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07" name="Line 171">
              <a:extLst>
                <a:ext uri="{FF2B5EF4-FFF2-40B4-BE49-F238E27FC236}">
                  <a16:creationId xmlns:a16="http://schemas.microsoft.com/office/drawing/2014/main" id="{73F316E8-C529-9FF3-AD16-F2A125F07ADD}"/>
                </a:ext>
              </a:extLst>
            </p:cNvPr>
            <p:cNvSpPr>
              <a:spLocks noChangeShapeType="1"/>
            </p:cNvSpPr>
            <p:nvPr/>
          </p:nvSpPr>
          <p:spPr bwMode="auto">
            <a:xfrm>
              <a:off x="3840163" y="3706813"/>
              <a:ext cx="26495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08" name="Line 172">
              <a:extLst>
                <a:ext uri="{FF2B5EF4-FFF2-40B4-BE49-F238E27FC236}">
                  <a16:creationId xmlns:a16="http://schemas.microsoft.com/office/drawing/2014/main" id="{446A245E-39C4-026D-26DE-CA3C3371CE25}"/>
                </a:ext>
              </a:extLst>
            </p:cNvPr>
            <p:cNvSpPr>
              <a:spLocks noChangeShapeType="1"/>
            </p:cNvSpPr>
            <p:nvPr/>
          </p:nvSpPr>
          <p:spPr bwMode="auto">
            <a:xfrm>
              <a:off x="6029325" y="5002213"/>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09" name="Line 173">
              <a:extLst>
                <a:ext uri="{FF2B5EF4-FFF2-40B4-BE49-F238E27FC236}">
                  <a16:creationId xmlns:a16="http://schemas.microsoft.com/office/drawing/2014/main" id="{E97B177B-5B65-296D-D6B0-1DFA83C002F1}"/>
                </a:ext>
              </a:extLst>
            </p:cNvPr>
            <p:cNvSpPr>
              <a:spLocks noChangeShapeType="1"/>
            </p:cNvSpPr>
            <p:nvPr/>
          </p:nvSpPr>
          <p:spPr bwMode="auto">
            <a:xfrm>
              <a:off x="7126288" y="5002213"/>
              <a:ext cx="4635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1310" name="Group 174">
              <a:extLst>
                <a:ext uri="{FF2B5EF4-FFF2-40B4-BE49-F238E27FC236}">
                  <a16:creationId xmlns:a16="http://schemas.microsoft.com/office/drawing/2014/main" id="{4973AE9B-A96C-BB37-9209-A8BCDAB3F031}"/>
                </a:ext>
              </a:extLst>
            </p:cNvPr>
            <p:cNvGrpSpPr>
              <a:grpSpLocks/>
            </p:cNvGrpSpPr>
            <p:nvPr/>
          </p:nvGrpSpPr>
          <p:grpSpPr bwMode="auto">
            <a:xfrm>
              <a:off x="8458200" y="6073775"/>
              <a:ext cx="639763" cy="434975"/>
              <a:chOff x="1720" y="3528"/>
              <a:chExt cx="640" cy="288"/>
            </a:xfrm>
          </p:grpSpPr>
          <p:sp>
            <p:nvSpPr>
              <p:cNvPr id="91311" name="Rectangle 175">
                <a:extLst>
                  <a:ext uri="{FF2B5EF4-FFF2-40B4-BE49-F238E27FC236}">
                    <a16:creationId xmlns:a16="http://schemas.microsoft.com/office/drawing/2014/main" id="{CA0380EE-B3E0-3662-7AFE-E45B9FB2599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91312" name="Rectangle 176">
                <a:extLst>
                  <a:ext uri="{FF2B5EF4-FFF2-40B4-BE49-F238E27FC236}">
                    <a16:creationId xmlns:a16="http://schemas.microsoft.com/office/drawing/2014/main" id="{7F61F57C-8B34-21C5-2232-BC695F6F1CBC}"/>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35</a:t>
                </a:r>
              </a:p>
            </p:txBody>
          </p:sp>
          <p:sp>
            <p:nvSpPr>
              <p:cNvPr id="91313" name="Rectangle 177">
                <a:extLst>
                  <a:ext uri="{FF2B5EF4-FFF2-40B4-BE49-F238E27FC236}">
                    <a16:creationId xmlns:a16="http://schemas.microsoft.com/office/drawing/2014/main" id="{1C5CC918-9EAB-9E43-BB83-B882AB4A7BE7}"/>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91314" name="Rectangle 178">
                <a:extLst>
                  <a:ext uri="{FF2B5EF4-FFF2-40B4-BE49-F238E27FC236}">
                    <a16:creationId xmlns:a16="http://schemas.microsoft.com/office/drawing/2014/main" id="{14A38FC5-E780-980F-2F9A-C5EBFEEE2AF5}"/>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35</a:t>
                </a:r>
              </a:p>
            </p:txBody>
          </p:sp>
          <p:sp>
            <p:nvSpPr>
              <p:cNvPr id="91315" name="Rectangle 179">
                <a:extLst>
                  <a:ext uri="{FF2B5EF4-FFF2-40B4-BE49-F238E27FC236}">
                    <a16:creationId xmlns:a16="http://schemas.microsoft.com/office/drawing/2014/main" id="{E4383E5B-BFEE-7CB4-12B8-307B3143D0A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O</a:t>
                </a:r>
              </a:p>
              <a:p>
                <a:pPr algn="ctr"/>
                <a:r>
                  <a:rPr lang="pt-PT" altLang="pt-BR" sz="1000" b="1"/>
                  <a:t>10</a:t>
                </a:r>
              </a:p>
            </p:txBody>
          </p:sp>
        </p:grpSp>
        <p:sp>
          <p:nvSpPr>
            <p:cNvPr id="91316" name="Line 180">
              <a:extLst>
                <a:ext uri="{FF2B5EF4-FFF2-40B4-BE49-F238E27FC236}">
                  <a16:creationId xmlns:a16="http://schemas.microsoft.com/office/drawing/2014/main" id="{D59C6FB9-A813-9335-5F4C-D12C42FFF8C5}"/>
                </a:ext>
              </a:extLst>
            </p:cNvPr>
            <p:cNvSpPr>
              <a:spLocks noChangeShapeType="1"/>
            </p:cNvSpPr>
            <p:nvPr/>
          </p:nvSpPr>
          <p:spPr bwMode="auto">
            <a:xfrm>
              <a:off x="2743200" y="6297613"/>
              <a:ext cx="571817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18" name="Line 182">
              <a:extLst>
                <a:ext uri="{FF2B5EF4-FFF2-40B4-BE49-F238E27FC236}">
                  <a16:creationId xmlns:a16="http://schemas.microsoft.com/office/drawing/2014/main" id="{2253D64D-6FD4-2907-261D-9BB4EC7A793D}"/>
                </a:ext>
              </a:extLst>
            </p:cNvPr>
            <p:cNvSpPr>
              <a:spLocks noChangeShapeType="1"/>
            </p:cNvSpPr>
            <p:nvPr/>
          </p:nvSpPr>
          <p:spPr bwMode="auto">
            <a:xfrm>
              <a:off x="7116763" y="3697288"/>
              <a:ext cx="463550" cy="1101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1319" name="Group 183">
              <a:extLst>
                <a:ext uri="{FF2B5EF4-FFF2-40B4-BE49-F238E27FC236}">
                  <a16:creationId xmlns:a16="http://schemas.microsoft.com/office/drawing/2014/main" id="{8C2A0056-4535-8545-ABB2-ED1A915324FD}"/>
                </a:ext>
              </a:extLst>
            </p:cNvPr>
            <p:cNvGrpSpPr>
              <a:grpSpLocks/>
            </p:cNvGrpSpPr>
            <p:nvPr/>
          </p:nvGrpSpPr>
          <p:grpSpPr bwMode="auto">
            <a:xfrm>
              <a:off x="8448675" y="5438775"/>
              <a:ext cx="639763" cy="434975"/>
              <a:chOff x="1720" y="3528"/>
              <a:chExt cx="640" cy="288"/>
            </a:xfrm>
          </p:grpSpPr>
          <p:sp>
            <p:nvSpPr>
              <p:cNvPr id="91320" name="Rectangle 184">
                <a:extLst>
                  <a:ext uri="{FF2B5EF4-FFF2-40B4-BE49-F238E27FC236}">
                    <a16:creationId xmlns:a16="http://schemas.microsoft.com/office/drawing/2014/main" id="{121A327C-358A-EECD-ECFC-C77BE410DB8E}"/>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35</a:t>
                </a:r>
              </a:p>
            </p:txBody>
          </p:sp>
          <p:sp>
            <p:nvSpPr>
              <p:cNvPr id="91321" name="Rectangle 185">
                <a:extLst>
                  <a:ext uri="{FF2B5EF4-FFF2-40B4-BE49-F238E27FC236}">
                    <a16:creationId xmlns:a16="http://schemas.microsoft.com/office/drawing/2014/main" id="{3D566BC3-FD6F-8C5E-806F-23C9D69EC00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39</a:t>
                </a:r>
              </a:p>
            </p:txBody>
          </p:sp>
          <p:sp>
            <p:nvSpPr>
              <p:cNvPr id="91322" name="Rectangle 186">
                <a:extLst>
                  <a:ext uri="{FF2B5EF4-FFF2-40B4-BE49-F238E27FC236}">
                    <a16:creationId xmlns:a16="http://schemas.microsoft.com/office/drawing/2014/main" id="{575250D6-7E15-7490-000D-55BDC31E22C0}"/>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35</a:t>
                </a:r>
              </a:p>
            </p:txBody>
          </p:sp>
          <p:sp>
            <p:nvSpPr>
              <p:cNvPr id="91323" name="Rectangle 187">
                <a:extLst>
                  <a:ext uri="{FF2B5EF4-FFF2-40B4-BE49-F238E27FC236}">
                    <a16:creationId xmlns:a16="http://schemas.microsoft.com/office/drawing/2014/main" id="{C662F12C-07F1-AD7D-2F5B-038864CB9D7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39</a:t>
                </a:r>
              </a:p>
            </p:txBody>
          </p:sp>
          <p:sp>
            <p:nvSpPr>
              <p:cNvPr id="91324" name="Rectangle 188">
                <a:extLst>
                  <a:ext uri="{FF2B5EF4-FFF2-40B4-BE49-F238E27FC236}">
                    <a16:creationId xmlns:a16="http://schemas.microsoft.com/office/drawing/2014/main" id="{DBCCF603-F8CF-6FB6-7C3C-EADE7DAF77D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P</a:t>
                </a:r>
              </a:p>
              <a:p>
                <a:pPr algn="ctr"/>
                <a:r>
                  <a:rPr lang="pt-PT" altLang="pt-BR" sz="1000" b="1"/>
                  <a:t>4</a:t>
                </a:r>
              </a:p>
            </p:txBody>
          </p:sp>
        </p:grpSp>
        <p:grpSp>
          <p:nvGrpSpPr>
            <p:cNvPr id="91325" name="Group 189">
              <a:extLst>
                <a:ext uri="{FF2B5EF4-FFF2-40B4-BE49-F238E27FC236}">
                  <a16:creationId xmlns:a16="http://schemas.microsoft.com/office/drawing/2014/main" id="{1CB83C02-7DF3-85D4-2410-9D8A36D11A6A}"/>
                </a:ext>
              </a:extLst>
            </p:cNvPr>
            <p:cNvGrpSpPr>
              <a:grpSpLocks/>
            </p:cNvGrpSpPr>
            <p:nvPr/>
          </p:nvGrpSpPr>
          <p:grpSpPr bwMode="auto">
            <a:xfrm>
              <a:off x="7586663" y="4130675"/>
              <a:ext cx="639762" cy="434975"/>
              <a:chOff x="1720" y="3528"/>
              <a:chExt cx="640" cy="288"/>
            </a:xfrm>
          </p:grpSpPr>
          <p:sp>
            <p:nvSpPr>
              <p:cNvPr id="91326" name="Rectangle 190">
                <a:extLst>
                  <a:ext uri="{FF2B5EF4-FFF2-40B4-BE49-F238E27FC236}">
                    <a16:creationId xmlns:a16="http://schemas.microsoft.com/office/drawing/2014/main" id="{9A266919-75B2-9177-B546-C956288AAE5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91327" name="Rectangle 191">
                <a:extLst>
                  <a:ext uri="{FF2B5EF4-FFF2-40B4-BE49-F238E27FC236}">
                    <a16:creationId xmlns:a16="http://schemas.microsoft.com/office/drawing/2014/main" id="{EB99A928-8058-1CEC-355D-EAE5174E94E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23</a:t>
                </a:r>
              </a:p>
            </p:txBody>
          </p:sp>
          <p:sp>
            <p:nvSpPr>
              <p:cNvPr id="91328" name="Rectangle 192">
                <a:extLst>
                  <a:ext uri="{FF2B5EF4-FFF2-40B4-BE49-F238E27FC236}">
                    <a16:creationId xmlns:a16="http://schemas.microsoft.com/office/drawing/2014/main" id="{938A223C-4501-E87F-1733-47C8D0040E3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46</a:t>
                </a:r>
              </a:p>
            </p:txBody>
          </p:sp>
          <p:sp>
            <p:nvSpPr>
              <p:cNvPr id="91329" name="Rectangle 193">
                <a:extLst>
                  <a:ext uri="{FF2B5EF4-FFF2-40B4-BE49-F238E27FC236}">
                    <a16:creationId xmlns:a16="http://schemas.microsoft.com/office/drawing/2014/main" id="{A07ED3B8-73A2-BEAC-361E-F5E21BB0318A}"/>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1330" name="Rectangle 194">
                <a:extLst>
                  <a:ext uri="{FF2B5EF4-FFF2-40B4-BE49-F238E27FC236}">
                    <a16:creationId xmlns:a16="http://schemas.microsoft.com/office/drawing/2014/main" id="{961EAC44-3A6A-EAE3-2BA6-DB40A5DAA2A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N</a:t>
                </a:r>
              </a:p>
              <a:p>
                <a:pPr algn="ctr"/>
                <a:r>
                  <a:rPr lang="pt-PT" altLang="pt-BR" sz="1000" b="1"/>
                  <a:t>3</a:t>
                </a:r>
              </a:p>
            </p:txBody>
          </p:sp>
        </p:grpSp>
        <p:grpSp>
          <p:nvGrpSpPr>
            <p:cNvPr id="91331" name="Group 195">
              <a:extLst>
                <a:ext uri="{FF2B5EF4-FFF2-40B4-BE49-F238E27FC236}">
                  <a16:creationId xmlns:a16="http://schemas.microsoft.com/office/drawing/2014/main" id="{042234B8-3662-BDDC-11ED-0C3CA035ADEC}"/>
                </a:ext>
              </a:extLst>
            </p:cNvPr>
            <p:cNvGrpSpPr>
              <a:grpSpLocks/>
            </p:cNvGrpSpPr>
            <p:nvPr/>
          </p:nvGrpSpPr>
          <p:grpSpPr bwMode="auto">
            <a:xfrm>
              <a:off x="8448675" y="3490913"/>
              <a:ext cx="639763" cy="434975"/>
              <a:chOff x="1720" y="3528"/>
              <a:chExt cx="640" cy="288"/>
            </a:xfrm>
          </p:grpSpPr>
          <p:sp>
            <p:nvSpPr>
              <p:cNvPr id="91332" name="Rectangle 196">
                <a:extLst>
                  <a:ext uri="{FF2B5EF4-FFF2-40B4-BE49-F238E27FC236}">
                    <a16:creationId xmlns:a16="http://schemas.microsoft.com/office/drawing/2014/main" id="{75C5B74D-53DC-AA88-9291-76CE1E9390B4}"/>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39</a:t>
                </a:r>
              </a:p>
            </p:txBody>
          </p:sp>
          <p:sp>
            <p:nvSpPr>
              <p:cNvPr id="91333" name="Rectangle 197">
                <a:extLst>
                  <a:ext uri="{FF2B5EF4-FFF2-40B4-BE49-F238E27FC236}">
                    <a16:creationId xmlns:a16="http://schemas.microsoft.com/office/drawing/2014/main" id="{57F32B05-9D49-0B82-0F1E-09A5AA1E54C7}"/>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43</a:t>
                </a:r>
              </a:p>
            </p:txBody>
          </p:sp>
          <p:sp>
            <p:nvSpPr>
              <p:cNvPr id="91334" name="Rectangle 198">
                <a:extLst>
                  <a:ext uri="{FF2B5EF4-FFF2-40B4-BE49-F238E27FC236}">
                    <a16:creationId xmlns:a16="http://schemas.microsoft.com/office/drawing/2014/main" id="{B6F45C4B-E906-3ABF-4118-1104FEB35881}"/>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39</a:t>
                </a:r>
              </a:p>
            </p:txBody>
          </p:sp>
          <p:sp>
            <p:nvSpPr>
              <p:cNvPr id="91335" name="Rectangle 199">
                <a:extLst>
                  <a:ext uri="{FF2B5EF4-FFF2-40B4-BE49-F238E27FC236}">
                    <a16:creationId xmlns:a16="http://schemas.microsoft.com/office/drawing/2014/main" id="{80CEAADF-76E1-0344-A7A3-2CF3813171D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43</a:t>
                </a:r>
              </a:p>
            </p:txBody>
          </p:sp>
          <p:sp>
            <p:nvSpPr>
              <p:cNvPr id="91336" name="Rectangle 200">
                <a:extLst>
                  <a:ext uri="{FF2B5EF4-FFF2-40B4-BE49-F238E27FC236}">
                    <a16:creationId xmlns:a16="http://schemas.microsoft.com/office/drawing/2014/main" id="{26FEC5F0-FB36-E040-5598-787804060818}"/>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Q</a:t>
                </a:r>
              </a:p>
              <a:p>
                <a:pPr algn="ctr"/>
                <a:r>
                  <a:rPr lang="pt-PT" altLang="pt-BR" sz="1000" b="1"/>
                  <a:t>4</a:t>
                </a:r>
              </a:p>
            </p:txBody>
          </p:sp>
        </p:grpSp>
        <p:grpSp>
          <p:nvGrpSpPr>
            <p:cNvPr id="91343" name="Group 207">
              <a:extLst>
                <a:ext uri="{FF2B5EF4-FFF2-40B4-BE49-F238E27FC236}">
                  <a16:creationId xmlns:a16="http://schemas.microsoft.com/office/drawing/2014/main" id="{17966A51-1F17-4102-D59B-2C9C0FF066ED}"/>
                </a:ext>
              </a:extLst>
            </p:cNvPr>
            <p:cNvGrpSpPr>
              <a:grpSpLocks/>
            </p:cNvGrpSpPr>
            <p:nvPr/>
          </p:nvGrpSpPr>
          <p:grpSpPr bwMode="auto">
            <a:xfrm>
              <a:off x="8445500" y="2617788"/>
              <a:ext cx="639763" cy="434975"/>
              <a:chOff x="1720" y="3528"/>
              <a:chExt cx="640" cy="288"/>
            </a:xfrm>
          </p:grpSpPr>
          <p:sp>
            <p:nvSpPr>
              <p:cNvPr id="91344" name="Rectangle 208">
                <a:extLst>
                  <a:ext uri="{FF2B5EF4-FFF2-40B4-BE49-F238E27FC236}">
                    <a16:creationId xmlns:a16="http://schemas.microsoft.com/office/drawing/2014/main" id="{97FF784F-1F1B-E245-C4DD-FD6CF30E5F93}"/>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43</a:t>
                </a:r>
              </a:p>
            </p:txBody>
          </p:sp>
          <p:sp>
            <p:nvSpPr>
              <p:cNvPr id="91345" name="Rectangle 209">
                <a:extLst>
                  <a:ext uri="{FF2B5EF4-FFF2-40B4-BE49-F238E27FC236}">
                    <a16:creationId xmlns:a16="http://schemas.microsoft.com/office/drawing/2014/main" id="{A970A93A-FCFF-6927-9055-3F3898E369AD}"/>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1346" name="Rectangle 210">
                <a:extLst>
                  <a:ext uri="{FF2B5EF4-FFF2-40B4-BE49-F238E27FC236}">
                    <a16:creationId xmlns:a16="http://schemas.microsoft.com/office/drawing/2014/main" id="{28E005BC-3F76-8B6D-D933-7B98E51C129A}"/>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43</a:t>
                </a:r>
              </a:p>
            </p:txBody>
          </p:sp>
          <p:sp>
            <p:nvSpPr>
              <p:cNvPr id="91347" name="Rectangle 211">
                <a:extLst>
                  <a:ext uri="{FF2B5EF4-FFF2-40B4-BE49-F238E27FC236}">
                    <a16:creationId xmlns:a16="http://schemas.microsoft.com/office/drawing/2014/main" id="{B328CB38-8369-5587-A5C1-5686D563427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1348" name="Rectangle 212">
                <a:extLst>
                  <a:ext uri="{FF2B5EF4-FFF2-40B4-BE49-F238E27FC236}">
                    <a16:creationId xmlns:a16="http://schemas.microsoft.com/office/drawing/2014/main" id="{09269C1F-55EC-C423-AB39-063992A1EAB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R</a:t>
                </a:r>
              </a:p>
              <a:p>
                <a:pPr algn="ctr"/>
                <a:r>
                  <a:rPr lang="pt-PT" altLang="pt-BR" sz="1000" b="1"/>
                  <a:t>6</a:t>
                </a:r>
              </a:p>
            </p:txBody>
          </p:sp>
        </p:grpSp>
        <p:grpSp>
          <p:nvGrpSpPr>
            <p:cNvPr id="91349" name="Group 213">
              <a:extLst>
                <a:ext uri="{FF2B5EF4-FFF2-40B4-BE49-F238E27FC236}">
                  <a16:creationId xmlns:a16="http://schemas.microsoft.com/office/drawing/2014/main" id="{008A177B-E9CD-1C89-3F99-EFB28E4D428B}"/>
                </a:ext>
              </a:extLst>
            </p:cNvPr>
            <p:cNvGrpSpPr>
              <a:grpSpLocks/>
            </p:cNvGrpSpPr>
            <p:nvPr/>
          </p:nvGrpSpPr>
          <p:grpSpPr bwMode="auto">
            <a:xfrm>
              <a:off x="7385050" y="1728788"/>
              <a:ext cx="1011238" cy="434975"/>
              <a:chOff x="1720" y="3528"/>
              <a:chExt cx="640" cy="288"/>
            </a:xfrm>
          </p:grpSpPr>
          <p:sp>
            <p:nvSpPr>
              <p:cNvPr id="91350" name="Rectangle 214">
                <a:extLst>
                  <a:ext uri="{FF2B5EF4-FFF2-40B4-BE49-F238E27FC236}">
                    <a16:creationId xmlns:a16="http://schemas.microsoft.com/office/drawing/2014/main" id="{6189B91F-CD66-3091-F479-2D8FA109EB6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1351" name="Rectangle 215">
                <a:extLst>
                  <a:ext uri="{FF2B5EF4-FFF2-40B4-BE49-F238E27FC236}">
                    <a16:creationId xmlns:a16="http://schemas.microsoft.com/office/drawing/2014/main" id="{D6FE6AE1-DD45-1553-D1E0-0E4CC3C7F946}"/>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1352" name="Rectangle 216">
                <a:extLst>
                  <a:ext uri="{FF2B5EF4-FFF2-40B4-BE49-F238E27FC236}">
                    <a16:creationId xmlns:a16="http://schemas.microsoft.com/office/drawing/2014/main" id="{5C0241D3-D2FD-CBF9-596F-86B69453CE2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1353" name="Rectangle 217">
                <a:extLst>
                  <a:ext uri="{FF2B5EF4-FFF2-40B4-BE49-F238E27FC236}">
                    <a16:creationId xmlns:a16="http://schemas.microsoft.com/office/drawing/2014/main" id="{65F7165F-4A5A-CF3A-98FD-3DA585DCB59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1354" name="Rectangle 218">
                <a:extLst>
                  <a:ext uri="{FF2B5EF4-FFF2-40B4-BE49-F238E27FC236}">
                    <a16:creationId xmlns:a16="http://schemas.microsoft.com/office/drawing/2014/main" id="{E5D0540A-C53E-79E2-844E-F84A6C5356AC}"/>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Fim</a:t>
                </a:r>
              </a:p>
              <a:p>
                <a:pPr algn="ctr"/>
                <a:r>
                  <a:rPr lang="pt-PT" altLang="pt-BR" sz="1000" b="1"/>
                  <a:t>0</a:t>
                </a:r>
              </a:p>
            </p:txBody>
          </p:sp>
        </p:grpSp>
        <p:sp>
          <p:nvSpPr>
            <p:cNvPr id="91355" name="Line 219">
              <a:extLst>
                <a:ext uri="{FF2B5EF4-FFF2-40B4-BE49-F238E27FC236}">
                  <a16:creationId xmlns:a16="http://schemas.microsoft.com/office/drawing/2014/main" id="{95DF1408-19A5-6D52-90FD-4FB4B0B27B63}"/>
                </a:ext>
              </a:extLst>
            </p:cNvPr>
            <p:cNvSpPr>
              <a:spLocks noChangeShapeType="1"/>
            </p:cNvSpPr>
            <p:nvPr/>
          </p:nvSpPr>
          <p:spPr bwMode="auto">
            <a:xfrm flipV="1">
              <a:off x="8748713" y="5862638"/>
              <a:ext cx="0" cy="2000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56" name="Line 220">
              <a:extLst>
                <a:ext uri="{FF2B5EF4-FFF2-40B4-BE49-F238E27FC236}">
                  <a16:creationId xmlns:a16="http://schemas.microsoft.com/office/drawing/2014/main" id="{88AE9AAD-CBA6-94C6-2D86-4A88A99F2CBA}"/>
                </a:ext>
              </a:extLst>
            </p:cNvPr>
            <p:cNvSpPr>
              <a:spLocks noChangeShapeType="1"/>
            </p:cNvSpPr>
            <p:nvPr/>
          </p:nvSpPr>
          <p:spPr bwMode="auto">
            <a:xfrm flipV="1">
              <a:off x="8748713" y="3924300"/>
              <a:ext cx="0" cy="15144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57" name="Line 221">
              <a:extLst>
                <a:ext uri="{FF2B5EF4-FFF2-40B4-BE49-F238E27FC236}">
                  <a16:creationId xmlns:a16="http://schemas.microsoft.com/office/drawing/2014/main" id="{E6BBA0D8-B420-F272-C1A0-4EA10736B2F8}"/>
                </a:ext>
              </a:extLst>
            </p:cNvPr>
            <p:cNvSpPr>
              <a:spLocks noChangeShapeType="1"/>
            </p:cNvSpPr>
            <p:nvPr/>
          </p:nvSpPr>
          <p:spPr bwMode="auto">
            <a:xfrm flipV="1">
              <a:off x="8748713" y="3057525"/>
              <a:ext cx="0" cy="4381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58" name="Line 222">
              <a:extLst>
                <a:ext uri="{FF2B5EF4-FFF2-40B4-BE49-F238E27FC236}">
                  <a16:creationId xmlns:a16="http://schemas.microsoft.com/office/drawing/2014/main" id="{68B9C12B-7B68-91E4-DC32-D43621D45305}"/>
                </a:ext>
              </a:extLst>
            </p:cNvPr>
            <p:cNvSpPr>
              <a:spLocks noChangeShapeType="1"/>
            </p:cNvSpPr>
            <p:nvPr/>
          </p:nvSpPr>
          <p:spPr bwMode="auto">
            <a:xfrm flipH="1" flipV="1">
              <a:off x="7115175" y="2838450"/>
              <a:ext cx="1633538" cy="657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59" name="Line 223">
              <a:extLst>
                <a:ext uri="{FF2B5EF4-FFF2-40B4-BE49-F238E27FC236}">
                  <a16:creationId xmlns:a16="http://schemas.microsoft.com/office/drawing/2014/main" id="{77FD6B3C-94A0-A1B9-9F08-1DF57AFDC908}"/>
                </a:ext>
              </a:extLst>
            </p:cNvPr>
            <p:cNvSpPr>
              <a:spLocks noChangeShapeType="1"/>
            </p:cNvSpPr>
            <p:nvPr/>
          </p:nvSpPr>
          <p:spPr bwMode="auto">
            <a:xfrm flipV="1">
              <a:off x="7115175" y="2162175"/>
              <a:ext cx="74295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60" name="Line 224">
              <a:extLst>
                <a:ext uri="{FF2B5EF4-FFF2-40B4-BE49-F238E27FC236}">
                  <a16:creationId xmlns:a16="http://schemas.microsoft.com/office/drawing/2014/main" id="{85471D8F-EF9A-9A1D-DFB3-027DF7DB54BC}"/>
                </a:ext>
              </a:extLst>
            </p:cNvPr>
            <p:cNvSpPr>
              <a:spLocks noChangeShapeType="1"/>
            </p:cNvSpPr>
            <p:nvPr/>
          </p:nvSpPr>
          <p:spPr bwMode="auto">
            <a:xfrm flipH="1" flipV="1">
              <a:off x="7886700" y="2162175"/>
              <a:ext cx="581025" cy="457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61" name="Line 225">
              <a:extLst>
                <a:ext uri="{FF2B5EF4-FFF2-40B4-BE49-F238E27FC236}">
                  <a16:creationId xmlns:a16="http://schemas.microsoft.com/office/drawing/2014/main" id="{27990654-F2E5-146C-6ECC-1FBA6B9F1E09}"/>
                </a:ext>
              </a:extLst>
            </p:cNvPr>
            <p:cNvSpPr>
              <a:spLocks noChangeShapeType="1"/>
            </p:cNvSpPr>
            <p:nvPr/>
          </p:nvSpPr>
          <p:spPr bwMode="auto">
            <a:xfrm flipV="1">
              <a:off x="7886700" y="4572000"/>
              <a:ext cx="0" cy="212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63" name="Line 227">
              <a:extLst>
                <a:ext uri="{FF2B5EF4-FFF2-40B4-BE49-F238E27FC236}">
                  <a16:creationId xmlns:a16="http://schemas.microsoft.com/office/drawing/2014/main" id="{543AA772-7CDD-A9CC-2C93-CC8E33EE3C08}"/>
                </a:ext>
              </a:extLst>
            </p:cNvPr>
            <p:cNvSpPr>
              <a:spLocks noChangeShapeType="1"/>
            </p:cNvSpPr>
            <p:nvPr/>
          </p:nvSpPr>
          <p:spPr bwMode="auto">
            <a:xfrm flipV="1">
              <a:off x="7886700" y="2160588"/>
              <a:ext cx="0" cy="19748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64" name="Line 228">
              <a:extLst>
                <a:ext uri="{FF2B5EF4-FFF2-40B4-BE49-F238E27FC236}">
                  <a16:creationId xmlns:a16="http://schemas.microsoft.com/office/drawing/2014/main" id="{DD001C0D-9665-E6AB-8D11-99A6626E5AAC}"/>
                </a:ext>
              </a:extLst>
            </p:cNvPr>
            <p:cNvSpPr>
              <a:spLocks noChangeShapeType="1"/>
            </p:cNvSpPr>
            <p:nvPr/>
          </p:nvSpPr>
          <p:spPr bwMode="auto">
            <a:xfrm flipV="1">
              <a:off x="3830638" y="2160588"/>
              <a:ext cx="3578225" cy="21859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1337" name="Group 201">
              <a:extLst>
                <a:ext uri="{FF2B5EF4-FFF2-40B4-BE49-F238E27FC236}">
                  <a16:creationId xmlns:a16="http://schemas.microsoft.com/office/drawing/2014/main" id="{1E40D7F4-EB2B-ECA0-AB6C-687AD39F1320}"/>
                </a:ext>
              </a:extLst>
            </p:cNvPr>
            <p:cNvGrpSpPr>
              <a:grpSpLocks/>
            </p:cNvGrpSpPr>
            <p:nvPr/>
          </p:nvGrpSpPr>
          <p:grpSpPr bwMode="auto">
            <a:xfrm>
              <a:off x="6470650" y="2617788"/>
              <a:ext cx="639763" cy="434975"/>
              <a:chOff x="1720" y="3528"/>
              <a:chExt cx="640" cy="288"/>
            </a:xfrm>
          </p:grpSpPr>
          <p:sp>
            <p:nvSpPr>
              <p:cNvPr id="91338" name="Rectangle 202">
                <a:extLst>
                  <a:ext uri="{FF2B5EF4-FFF2-40B4-BE49-F238E27FC236}">
                    <a16:creationId xmlns:a16="http://schemas.microsoft.com/office/drawing/2014/main" id="{827F5284-45AE-4D6F-1B5F-802F5B69C083}"/>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43</a:t>
                </a:r>
              </a:p>
            </p:txBody>
          </p:sp>
          <p:sp>
            <p:nvSpPr>
              <p:cNvPr id="91339" name="Rectangle 203">
                <a:extLst>
                  <a:ext uri="{FF2B5EF4-FFF2-40B4-BE49-F238E27FC236}">
                    <a16:creationId xmlns:a16="http://schemas.microsoft.com/office/drawing/2014/main" id="{3C202C70-9F33-D2C5-2B65-47FBBB56E65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45</a:t>
                </a:r>
              </a:p>
            </p:txBody>
          </p:sp>
          <p:sp>
            <p:nvSpPr>
              <p:cNvPr id="91340" name="Rectangle 204">
                <a:extLst>
                  <a:ext uri="{FF2B5EF4-FFF2-40B4-BE49-F238E27FC236}">
                    <a16:creationId xmlns:a16="http://schemas.microsoft.com/office/drawing/2014/main" id="{34D2FC7F-87C4-35E3-748D-AF97BD3BCC39}"/>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47</a:t>
                </a:r>
              </a:p>
            </p:txBody>
          </p:sp>
          <p:sp>
            <p:nvSpPr>
              <p:cNvPr id="91341" name="Rectangle 205">
                <a:extLst>
                  <a:ext uri="{FF2B5EF4-FFF2-40B4-BE49-F238E27FC236}">
                    <a16:creationId xmlns:a16="http://schemas.microsoft.com/office/drawing/2014/main" id="{A16F8229-7922-C086-7E16-BFC82E38F3AC}"/>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1342" name="Rectangle 206">
                <a:extLst>
                  <a:ext uri="{FF2B5EF4-FFF2-40B4-BE49-F238E27FC236}">
                    <a16:creationId xmlns:a16="http://schemas.microsoft.com/office/drawing/2014/main" id="{E5E4BDCC-BADF-1218-1891-43DC25712094}"/>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S</a:t>
                </a:r>
              </a:p>
              <a:p>
                <a:pPr algn="ctr"/>
                <a:r>
                  <a:rPr lang="pt-PT" altLang="pt-BR" sz="1000" b="1"/>
                  <a:t>2</a:t>
                </a:r>
              </a:p>
            </p:txBody>
          </p:sp>
        </p:grpSp>
        <p:sp>
          <p:nvSpPr>
            <p:cNvPr id="91365" name="Line 229">
              <a:extLst>
                <a:ext uri="{FF2B5EF4-FFF2-40B4-BE49-F238E27FC236}">
                  <a16:creationId xmlns:a16="http://schemas.microsoft.com/office/drawing/2014/main" id="{13B1E31A-920E-E095-DAF9-F5E104E700DB}"/>
                </a:ext>
              </a:extLst>
            </p:cNvPr>
            <p:cNvSpPr>
              <a:spLocks noChangeShapeType="1"/>
            </p:cNvSpPr>
            <p:nvPr/>
          </p:nvSpPr>
          <p:spPr bwMode="auto">
            <a:xfrm flipV="1">
              <a:off x="2743200" y="5221288"/>
              <a:ext cx="4837113" cy="4238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66" name="Line 230">
              <a:extLst>
                <a:ext uri="{FF2B5EF4-FFF2-40B4-BE49-F238E27FC236}">
                  <a16:creationId xmlns:a16="http://schemas.microsoft.com/office/drawing/2014/main" id="{65A5FA33-6875-8AC0-5C39-A9727145D826}"/>
                </a:ext>
              </a:extLst>
            </p:cNvPr>
            <p:cNvSpPr>
              <a:spLocks noChangeShapeType="1"/>
            </p:cNvSpPr>
            <p:nvPr/>
          </p:nvSpPr>
          <p:spPr bwMode="auto">
            <a:xfrm>
              <a:off x="2743200" y="3716338"/>
              <a:ext cx="439738" cy="415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68" name="Line 232">
              <a:extLst>
                <a:ext uri="{FF2B5EF4-FFF2-40B4-BE49-F238E27FC236}">
                  <a16:creationId xmlns:a16="http://schemas.microsoft.com/office/drawing/2014/main" id="{79BAF6CA-E51D-5C58-4970-88C502307A86}"/>
                </a:ext>
              </a:extLst>
            </p:cNvPr>
            <p:cNvSpPr>
              <a:spLocks noChangeShapeType="1"/>
            </p:cNvSpPr>
            <p:nvPr/>
          </p:nvSpPr>
          <p:spPr bwMode="auto">
            <a:xfrm flipV="1">
              <a:off x="2743200" y="3919538"/>
              <a:ext cx="439738" cy="4270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70" name="Line 234">
              <a:extLst>
                <a:ext uri="{FF2B5EF4-FFF2-40B4-BE49-F238E27FC236}">
                  <a16:creationId xmlns:a16="http://schemas.microsoft.com/office/drawing/2014/main" id="{4E40B216-8521-A377-5FC6-F77EBE3A6AE0}"/>
                </a:ext>
              </a:extLst>
            </p:cNvPr>
            <p:cNvSpPr>
              <a:spLocks noChangeShapeType="1"/>
            </p:cNvSpPr>
            <p:nvPr/>
          </p:nvSpPr>
          <p:spPr bwMode="auto">
            <a:xfrm flipV="1">
              <a:off x="2743200" y="4572000"/>
              <a:ext cx="439738" cy="4270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71" name="Line 235">
              <a:extLst>
                <a:ext uri="{FF2B5EF4-FFF2-40B4-BE49-F238E27FC236}">
                  <a16:creationId xmlns:a16="http://schemas.microsoft.com/office/drawing/2014/main" id="{91E81979-81DD-7EA3-3B4A-9D1B300B8EBC}"/>
                </a:ext>
              </a:extLst>
            </p:cNvPr>
            <p:cNvSpPr>
              <a:spLocks noChangeShapeType="1"/>
            </p:cNvSpPr>
            <p:nvPr/>
          </p:nvSpPr>
          <p:spPr bwMode="auto">
            <a:xfrm>
              <a:off x="2743200" y="4370388"/>
              <a:ext cx="439738" cy="5572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72" name="Line 236">
              <a:extLst>
                <a:ext uri="{FF2B5EF4-FFF2-40B4-BE49-F238E27FC236}">
                  <a16:creationId xmlns:a16="http://schemas.microsoft.com/office/drawing/2014/main" id="{1F769911-67F2-1A2B-FD95-8316BFA14B20}"/>
                </a:ext>
              </a:extLst>
            </p:cNvPr>
            <p:cNvSpPr>
              <a:spLocks noChangeShapeType="1"/>
            </p:cNvSpPr>
            <p:nvPr/>
          </p:nvSpPr>
          <p:spPr bwMode="auto">
            <a:xfrm>
              <a:off x="2743200" y="3705225"/>
              <a:ext cx="439738" cy="10810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1373" name="Line 237">
              <a:extLst>
                <a:ext uri="{FF2B5EF4-FFF2-40B4-BE49-F238E27FC236}">
                  <a16:creationId xmlns:a16="http://schemas.microsoft.com/office/drawing/2014/main" id="{9D2174C0-4504-3CF3-29A9-BBE0E53E8209}"/>
                </a:ext>
              </a:extLst>
            </p:cNvPr>
            <p:cNvSpPr>
              <a:spLocks noChangeShapeType="1"/>
            </p:cNvSpPr>
            <p:nvPr/>
          </p:nvSpPr>
          <p:spPr bwMode="auto">
            <a:xfrm>
              <a:off x="8218488" y="5213350"/>
              <a:ext cx="225425" cy="8556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sp>
        <p:nvSpPr>
          <p:cNvPr id="163" name="Rectangle 2">
            <a:extLst>
              <a:ext uri="{FF2B5EF4-FFF2-40B4-BE49-F238E27FC236}">
                <a16:creationId xmlns:a16="http://schemas.microsoft.com/office/drawing/2014/main" id="{80CDF2D6-5E9B-76DD-29D0-D4066725D5B6}"/>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1" name="Rectangle 3">
            <a:extLst>
              <a:ext uri="{FF2B5EF4-FFF2-40B4-BE49-F238E27FC236}">
                <a16:creationId xmlns:a16="http://schemas.microsoft.com/office/drawing/2014/main" id="{01A68B39-A62D-C32C-4E44-FCCABA1004B9}"/>
              </a:ext>
            </a:extLst>
          </p:cNvPr>
          <p:cNvSpPr>
            <a:spLocks noGrp="1" noChangeArrowheads="1"/>
          </p:cNvSpPr>
          <p:nvPr>
            <p:ph type="body" idx="1"/>
          </p:nvPr>
        </p:nvSpPr>
        <p:spPr>
          <a:xfrm>
            <a:off x="83129" y="748145"/>
            <a:ext cx="8746836" cy="517237"/>
          </a:xfrm>
        </p:spPr>
        <p:txBody>
          <a:bodyPr/>
          <a:lstStyle/>
          <a:p>
            <a:pPr marL="190500" indent="-190500" defTabSz="228600"/>
            <a:r>
              <a:rPr lang="pt-PT" altLang="pt-BR" sz="2400" u="none" dirty="0">
                <a:solidFill>
                  <a:srgbClr val="000099"/>
                </a:solidFill>
                <a:effectLst/>
              </a:rPr>
              <a:t>Situação Optimista</a:t>
            </a:r>
          </a:p>
        </p:txBody>
      </p:sp>
      <p:grpSp>
        <p:nvGrpSpPr>
          <p:cNvPr id="3" name="Agrupar 2">
            <a:extLst>
              <a:ext uri="{FF2B5EF4-FFF2-40B4-BE49-F238E27FC236}">
                <a16:creationId xmlns:a16="http://schemas.microsoft.com/office/drawing/2014/main" id="{7B7274A0-0CB9-A6D1-8322-E83A0FDBAC12}"/>
              </a:ext>
            </a:extLst>
          </p:cNvPr>
          <p:cNvGrpSpPr/>
          <p:nvPr/>
        </p:nvGrpSpPr>
        <p:grpSpPr>
          <a:xfrm>
            <a:off x="110976" y="1414751"/>
            <a:ext cx="8719132" cy="4787900"/>
            <a:chOff x="378831" y="1728788"/>
            <a:chExt cx="8719132" cy="4787900"/>
          </a:xfrm>
        </p:grpSpPr>
        <p:grpSp>
          <p:nvGrpSpPr>
            <p:cNvPr id="94212" name="Group 4">
              <a:extLst>
                <a:ext uri="{FF2B5EF4-FFF2-40B4-BE49-F238E27FC236}">
                  <a16:creationId xmlns:a16="http://schemas.microsoft.com/office/drawing/2014/main" id="{E0A2B35B-740E-1644-1F9A-ECDF590EF50E}"/>
                </a:ext>
              </a:extLst>
            </p:cNvPr>
            <p:cNvGrpSpPr>
              <a:grpSpLocks/>
            </p:cNvGrpSpPr>
            <p:nvPr/>
          </p:nvGrpSpPr>
          <p:grpSpPr bwMode="auto">
            <a:xfrm>
              <a:off x="378831" y="4783138"/>
              <a:ext cx="1224545" cy="434975"/>
              <a:chOff x="1585" y="3528"/>
              <a:chExt cx="775" cy="288"/>
            </a:xfrm>
          </p:grpSpPr>
          <p:sp>
            <p:nvSpPr>
              <p:cNvPr id="94213" name="Rectangle 5">
                <a:extLst>
                  <a:ext uri="{FF2B5EF4-FFF2-40B4-BE49-F238E27FC236}">
                    <a16:creationId xmlns:a16="http://schemas.microsoft.com/office/drawing/2014/main" id="{536653E4-887D-D19D-DDCA-73F92D9CF7BD}"/>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4214" name="Rectangle 6">
                <a:extLst>
                  <a:ext uri="{FF2B5EF4-FFF2-40B4-BE49-F238E27FC236}">
                    <a16:creationId xmlns:a16="http://schemas.microsoft.com/office/drawing/2014/main" id="{BDF3E765-4B78-3535-6455-DD67DE12C33F}"/>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4215" name="Rectangle 7">
                <a:extLst>
                  <a:ext uri="{FF2B5EF4-FFF2-40B4-BE49-F238E27FC236}">
                    <a16:creationId xmlns:a16="http://schemas.microsoft.com/office/drawing/2014/main" id="{F03D9196-C1F7-F03A-7153-8D3C92ED187B}"/>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4216" name="Rectangle 8">
                <a:extLst>
                  <a:ext uri="{FF2B5EF4-FFF2-40B4-BE49-F238E27FC236}">
                    <a16:creationId xmlns:a16="http://schemas.microsoft.com/office/drawing/2014/main" id="{B48F87E3-F64D-BFF0-BA72-3A0617992B7C}"/>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4217" name="Rectangle 9">
                <a:extLst>
                  <a:ext uri="{FF2B5EF4-FFF2-40B4-BE49-F238E27FC236}">
                    <a16:creationId xmlns:a16="http://schemas.microsoft.com/office/drawing/2014/main" id="{BABDFBDC-1A3D-6541-794B-73A275C161A4}"/>
                  </a:ext>
                </a:extLst>
              </p:cNvPr>
              <p:cNvSpPr>
                <a:spLocks noChangeArrowheads="1"/>
              </p:cNvSpPr>
              <p:nvPr/>
            </p:nvSpPr>
            <p:spPr bwMode="auto">
              <a:xfrm>
                <a:off x="1585" y="3528"/>
                <a:ext cx="327"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Início</a:t>
                </a:r>
              </a:p>
              <a:p>
                <a:pPr algn="ctr"/>
                <a:r>
                  <a:rPr lang="pt-PT" altLang="pt-BR" sz="1000" b="1"/>
                  <a:t>0</a:t>
                </a:r>
              </a:p>
            </p:txBody>
          </p:sp>
        </p:grpSp>
        <p:grpSp>
          <p:nvGrpSpPr>
            <p:cNvPr id="94218" name="Group 10">
              <a:extLst>
                <a:ext uri="{FF2B5EF4-FFF2-40B4-BE49-F238E27FC236}">
                  <a16:creationId xmlns:a16="http://schemas.microsoft.com/office/drawing/2014/main" id="{8435589E-3238-AF3F-7AA4-D0060EE176FA}"/>
                </a:ext>
              </a:extLst>
            </p:cNvPr>
            <p:cNvGrpSpPr>
              <a:grpSpLocks/>
            </p:cNvGrpSpPr>
            <p:nvPr/>
          </p:nvGrpSpPr>
          <p:grpSpPr bwMode="auto">
            <a:xfrm>
              <a:off x="3187700" y="4133850"/>
              <a:ext cx="639763" cy="434975"/>
              <a:chOff x="1720" y="3528"/>
              <a:chExt cx="640" cy="288"/>
            </a:xfrm>
          </p:grpSpPr>
          <p:sp>
            <p:nvSpPr>
              <p:cNvPr id="94219" name="Rectangle 11">
                <a:extLst>
                  <a:ext uri="{FF2B5EF4-FFF2-40B4-BE49-F238E27FC236}">
                    <a16:creationId xmlns:a16="http://schemas.microsoft.com/office/drawing/2014/main" id="{3F752874-B78A-3B2B-B42E-0F79A64C85F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a:t>
                </a:r>
              </a:p>
            </p:txBody>
          </p:sp>
          <p:sp>
            <p:nvSpPr>
              <p:cNvPr id="94220" name="Rectangle 12">
                <a:extLst>
                  <a:ext uri="{FF2B5EF4-FFF2-40B4-BE49-F238E27FC236}">
                    <a16:creationId xmlns:a16="http://schemas.microsoft.com/office/drawing/2014/main" id="{7DDB21F9-5399-981C-5782-2FC433EA3CDE}"/>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8</a:t>
                </a:r>
              </a:p>
            </p:txBody>
          </p:sp>
          <p:sp>
            <p:nvSpPr>
              <p:cNvPr id="94221" name="Rectangle 13">
                <a:extLst>
                  <a:ext uri="{FF2B5EF4-FFF2-40B4-BE49-F238E27FC236}">
                    <a16:creationId xmlns:a16="http://schemas.microsoft.com/office/drawing/2014/main" id="{3E7817ED-4C76-B9BB-AA3C-0B3BB51896A4}"/>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4222" name="Rectangle 14">
                <a:extLst>
                  <a:ext uri="{FF2B5EF4-FFF2-40B4-BE49-F238E27FC236}">
                    <a16:creationId xmlns:a16="http://schemas.microsoft.com/office/drawing/2014/main" id="{2596A932-CA07-DD26-1EEB-4BC97707B434}"/>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32</a:t>
                </a:r>
              </a:p>
            </p:txBody>
          </p:sp>
          <p:sp>
            <p:nvSpPr>
              <p:cNvPr id="94223" name="Rectangle 15">
                <a:extLst>
                  <a:ext uri="{FF2B5EF4-FFF2-40B4-BE49-F238E27FC236}">
                    <a16:creationId xmlns:a16="http://schemas.microsoft.com/office/drawing/2014/main" id="{9E36E4F3-3A25-D771-45D9-3CFE7A0001E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G</a:t>
                </a:r>
              </a:p>
              <a:p>
                <a:pPr algn="ctr"/>
                <a:r>
                  <a:rPr lang="pt-PT" altLang="pt-BR" sz="1000" b="1"/>
                  <a:t>3</a:t>
                </a:r>
              </a:p>
            </p:txBody>
          </p:sp>
        </p:grpSp>
        <p:grpSp>
          <p:nvGrpSpPr>
            <p:cNvPr id="94224" name="Group 16">
              <a:extLst>
                <a:ext uri="{FF2B5EF4-FFF2-40B4-BE49-F238E27FC236}">
                  <a16:creationId xmlns:a16="http://schemas.microsoft.com/office/drawing/2014/main" id="{DB7899D5-2188-6D89-CB92-66CC00BE36C3}"/>
                </a:ext>
              </a:extLst>
            </p:cNvPr>
            <p:cNvGrpSpPr>
              <a:grpSpLocks/>
            </p:cNvGrpSpPr>
            <p:nvPr/>
          </p:nvGrpSpPr>
          <p:grpSpPr bwMode="auto">
            <a:xfrm>
              <a:off x="2101850" y="4783138"/>
              <a:ext cx="639763" cy="434975"/>
              <a:chOff x="1720" y="3528"/>
              <a:chExt cx="640" cy="288"/>
            </a:xfrm>
          </p:grpSpPr>
          <p:sp>
            <p:nvSpPr>
              <p:cNvPr id="94225" name="Rectangle 17">
                <a:extLst>
                  <a:ext uri="{FF2B5EF4-FFF2-40B4-BE49-F238E27FC236}">
                    <a16:creationId xmlns:a16="http://schemas.microsoft.com/office/drawing/2014/main" id="{B52A1BF4-BED8-D83C-958D-43A6D6D2A333}"/>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4226" name="Rectangle 18">
                <a:extLst>
                  <a:ext uri="{FF2B5EF4-FFF2-40B4-BE49-F238E27FC236}">
                    <a16:creationId xmlns:a16="http://schemas.microsoft.com/office/drawing/2014/main" id="{CBCA0156-BA72-DE45-A35B-31B24212BF5F}"/>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a:t>
                </a:r>
              </a:p>
            </p:txBody>
          </p:sp>
          <p:sp>
            <p:nvSpPr>
              <p:cNvPr id="94227" name="Rectangle 19">
                <a:extLst>
                  <a:ext uri="{FF2B5EF4-FFF2-40B4-BE49-F238E27FC236}">
                    <a16:creationId xmlns:a16="http://schemas.microsoft.com/office/drawing/2014/main" id="{AD5768AE-3527-76CB-878F-9E3D49C3DFE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17</a:t>
                </a:r>
              </a:p>
            </p:txBody>
          </p:sp>
          <p:sp>
            <p:nvSpPr>
              <p:cNvPr id="94228" name="Rectangle 20">
                <a:extLst>
                  <a:ext uri="{FF2B5EF4-FFF2-40B4-BE49-F238E27FC236}">
                    <a16:creationId xmlns:a16="http://schemas.microsoft.com/office/drawing/2014/main" id="{BF877072-5E85-039F-E1FE-B751380D762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22</a:t>
                </a:r>
              </a:p>
            </p:txBody>
          </p:sp>
          <p:sp>
            <p:nvSpPr>
              <p:cNvPr id="94229" name="Rectangle 21">
                <a:extLst>
                  <a:ext uri="{FF2B5EF4-FFF2-40B4-BE49-F238E27FC236}">
                    <a16:creationId xmlns:a16="http://schemas.microsoft.com/office/drawing/2014/main" id="{645A81FA-5B3C-7D72-C322-D0BA511CE30F}"/>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C</a:t>
                </a:r>
              </a:p>
              <a:p>
                <a:pPr algn="ctr"/>
                <a:r>
                  <a:rPr lang="pt-PT" altLang="pt-BR" sz="1000" b="1"/>
                  <a:t>5</a:t>
                </a:r>
              </a:p>
            </p:txBody>
          </p:sp>
        </p:grpSp>
        <p:grpSp>
          <p:nvGrpSpPr>
            <p:cNvPr id="94230" name="Group 22">
              <a:extLst>
                <a:ext uri="{FF2B5EF4-FFF2-40B4-BE49-F238E27FC236}">
                  <a16:creationId xmlns:a16="http://schemas.microsoft.com/office/drawing/2014/main" id="{04F12311-F6B1-7DEE-BE62-D6DF4EA4DD8B}"/>
                </a:ext>
              </a:extLst>
            </p:cNvPr>
            <p:cNvGrpSpPr>
              <a:grpSpLocks/>
            </p:cNvGrpSpPr>
            <p:nvPr/>
          </p:nvGrpSpPr>
          <p:grpSpPr bwMode="auto">
            <a:xfrm>
              <a:off x="2101850" y="4133850"/>
              <a:ext cx="639763" cy="434975"/>
              <a:chOff x="1720" y="3528"/>
              <a:chExt cx="640" cy="288"/>
            </a:xfrm>
          </p:grpSpPr>
          <p:sp>
            <p:nvSpPr>
              <p:cNvPr id="94231" name="Rectangle 23">
                <a:extLst>
                  <a:ext uri="{FF2B5EF4-FFF2-40B4-BE49-F238E27FC236}">
                    <a16:creationId xmlns:a16="http://schemas.microsoft.com/office/drawing/2014/main" id="{E7058BBE-2D35-4EEE-B16E-AB7F777BC34E}"/>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4232" name="Rectangle 24">
                <a:extLst>
                  <a:ext uri="{FF2B5EF4-FFF2-40B4-BE49-F238E27FC236}">
                    <a16:creationId xmlns:a16="http://schemas.microsoft.com/office/drawing/2014/main" id="{D871786C-179C-D84E-6B47-67883F91DD54}"/>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a:t>
                </a:r>
              </a:p>
            </p:txBody>
          </p:sp>
          <p:sp>
            <p:nvSpPr>
              <p:cNvPr id="94233" name="Rectangle 25">
                <a:extLst>
                  <a:ext uri="{FF2B5EF4-FFF2-40B4-BE49-F238E27FC236}">
                    <a16:creationId xmlns:a16="http://schemas.microsoft.com/office/drawing/2014/main" id="{0BAF6553-26E9-5BD7-5368-412FFEFEECD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94234" name="Rectangle 26">
                <a:extLst>
                  <a:ext uri="{FF2B5EF4-FFF2-40B4-BE49-F238E27FC236}">
                    <a16:creationId xmlns:a16="http://schemas.microsoft.com/office/drawing/2014/main" id="{CE913C19-C842-69C7-B058-60FBE9C2D88E}"/>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4235" name="Rectangle 27">
                <a:extLst>
                  <a:ext uri="{FF2B5EF4-FFF2-40B4-BE49-F238E27FC236}">
                    <a16:creationId xmlns:a16="http://schemas.microsoft.com/office/drawing/2014/main" id="{C44CF9FD-52E8-6598-4F07-9007C20EBEE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B</a:t>
                </a:r>
              </a:p>
              <a:p>
                <a:pPr algn="ctr"/>
                <a:r>
                  <a:rPr lang="pt-PT" altLang="pt-BR" sz="1000" b="1"/>
                  <a:t>3</a:t>
                </a:r>
              </a:p>
            </p:txBody>
          </p:sp>
        </p:grpSp>
        <p:grpSp>
          <p:nvGrpSpPr>
            <p:cNvPr id="94236" name="Group 28">
              <a:extLst>
                <a:ext uri="{FF2B5EF4-FFF2-40B4-BE49-F238E27FC236}">
                  <a16:creationId xmlns:a16="http://schemas.microsoft.com/office/drawing/2014/main" id="{4AFDA5A0-E986-5DA3-2509-05F597F95CC1}"/>
                </a:ext>
              </a:extLst>
            </p:cNvPr>
            <p:cNvGrpSpPr>
              <a:grpSpLocks/>
            </p:cNvGrpSpPr>
            <p:nvPr/>
          </p:nvGrpSpPr>
          <p:grpSpPr bwMode="auto">
            <a:xfrm>
              <a:off x="2101850" y="5434013"/>
              <a:ext cx="639763" cy="434975"/>
              <a:chOff x="1720" y="3528"/>
              <a:chExt cx="640" cy="288"/>
            </a:xfrm>
          </p:grpSpPr>
          <p:sp>
            <p:nvSpPr>
              <p:cNvPr id="94237" name="Rectangle 29">
                <a:extLst>
                  <a:ext uri="{FF2B5EF4-FFF2-40B4-BE49-F238E27FC236}">
                    <a16:creationId xmlns:a16="http://schemas.microsoft.com/office/drawing/2014/main" id="{53713C17-CDCE-9FFA-87D0-7A0E9BECCB54}"/>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4238" name="Rectangle 30">
                <a:extLst>
                  <a:ext uri="{FF2B5EF4-FFF2-40B4-BE49-F238E27FC236}">
                    <a16:creationId xmlns:a16="http://schemas.microsoft.com/office/drawing/2014/main" id="{12214EF3-28BE-F5BF-65EB-D25D5FB2507F}"/>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7</a:t>
                </a:r>
              </a:p>
            </p:txBody>
          </p:sp>
          <p:sp>
            <p:nvSpPr>
              <p:cNvPr id="94239" name="Rectangle 31">
                <a:extLst>
                  <a:ext uri="{FF2B5EF4-FFF2-40B4-BE49-F238E27FC236}">
                    <a16:creationId xmlns:a16="http://schemas.microsoft.com/office/drawing/2014/main" id="{289FA948-78B9-A020-6CE3-D737B4F0B41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15</a:t>
                </a:r>
              </a:p>
            </p:txBody>
          </p:sp>
          <p:sp>
            <p:nvSpPr>
              <p:cNvPr id="94240" name="Rectangle 32">
                <a:extLst>
                  <a:ext uri="{FF2B5EF4-FFF2-40B4-BE49-F238E27FC236}">
                    <a16:creationId xmlns:a16="http://schemas.microsoft.com/office/drawing/2014/main" id="{211B215B-1720-D937-3959-A93302E477F2}"/>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4241" name="Rectangle 33">
                <a:extLst>
                  <a:ext uri="{FF2B5EF4-FFF2-40B4-BE49-F238E27FC236}">
                    <a16:creationId xmlns:a16="http://schemas.microsoft.com/office/drawing/2014/main" id="{959115D2-2DC3-E1AD-6285-38A33B159B83}"/>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D</a:t>
                </a:r>
              </a:p>
              <a:p>
                <a:pPr algn="ctr"/>
                <a:r>
                  <a:rPr lang="pt-PT" altLang="pt-BR" sz="1000" b="1"/>
                  <a:t>7</a:t>
                </a:r>
              </a:p>
            </p:txBody>
          </p:sp>
        </p:grpSp>
        <p:grpSp>
          <p:nvGrpSpPr>
            <p:cNvPr id="94242" name="Group 34">
              <a:extLst>
                <a:ext uri="{FF2B5EF4-FFF2-40B4-BE49-F238E27FC236}">
                  <a16:creationId xmlns:a16="http://schemas.microsoft.com/office/drawing/2014/main" id="{60FEC40B-E6EE-B24F-103B-7A28E8CF659E}"/>
                </a:ext>
              </a:extLst>
            </p:cNvPr>
            <p:cNvGrpSpPr>
              <a:grpSpLocks/>
            </p:cNvGrpSpPr>
            <p:nvPr/>
          </p:nvGrpSpPr>
          <p:grpSpPr bwMode="auto">
            <a:xfrm>
              <a:off x="2101850" y="6081713"/>
              <a:ext cx="639763" cy="434975"/>
              <a:chOff x="1720" y="3528"/>
              <a:chExt cx="640" cy="288"/>
            </a:xfrm>
          </p:grpSpPr>
          <p:sp>
            <p:nvSpPr>
              <p:cNvPr id="94243" name="Rectangle 35">
                <a:extLst>
                  <a:ext uri="{FF2B5EF4-FFF2-40B4-BE49-F238E27FC236}">
                    <a16:creationId xmlns:a16="http://schemas.microsoft.com/office/drawing/2014/main" id="{2F120544-4481-11DE-2A9E-24D6072548FE}"/>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4244" name="Rectangle 36">
                <a:extLst>
                  <a:ext uri="{FF2B5EF4-FFF2-40B4-BE49-F238E27FC236}">
                    <a16:creationId xmlns:a16="http://schemas.microsoft.com/office/drawing/2014/main" id="{80F97BF6-452B-9E99-D641-608EB95A0D9C}"/>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94245" name="Rectangle 37">
                <a:extLst>
                  <a:ext uri="{FF2B5EF4-FFF2-40B4-BE49-F238E27FC236}">
                    <a16:creationId xmlns:a16="http://schemas.microsoft.com/office/drawing/2014/main" id="{146BEA7E-5E28-E0E4-3C6D-865C6317D253}"/>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4246" name="Rectangle 38">
                <a:extLst>
                  <a:ext uri="{FF2B5EF4-FFF2-40B4-BE49-F238E27FC236}">
                    <a16:creationId xmlns:a16="http://schemas.microsoft.com/office/drawing/2014/main" id="{DD994FFB-CEC6-FE67-086A-93022B9091B0}"/>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94247" name="Rectangle 39">
                <a:extLst>
                  <a:ext uri="{FF2B5EF4-FFF2-40B4-BE49-F238E27FC236}">
                    <a16:creationId xmlns:a16="http://schemas.microsoft.com/office/drawing/2014/main" id="{C3ECE455-5561-EA43-9364-1F06D8598ACE}"/>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E</a:t>
                </a:r>
              </a:p>
              <a:p>
                <a:pPr algn="ctr"/>
                <a:r>
                  <a:rPr lang="pt-PT" altLang="pt-BR" sz="1000" b="1"/>
                  <a:t>20</a:t>
                </a:r>
              </a:p>
            </p:txBody>
          </p:sp>
        </p:grpSp>
        <p:grpSp>
          <p:nvGrpSpPr>
            <p:cNvPr id="94248" name="Group 40">
              <a:extLst>
                <a:ext uri="{FF2B5EF4-FFF2-40B4-BE49-F238E27FC236}">
                  <a16:creationId xmlns:a16="http://schemas.microsoft.com/office/drawing/2014/main" id="{C9C5C1D2-EFC4-1E35-95BA-196E4F7DD1C2}"/>
                </a:ext>
              </a:extLst>
            </p:cNvPr>
            <p:cNvGrpSpPr>
              <a:grpSpLocks/>
            </p:cNvGrpSpPr>
            <p:nvPr/>
          </p:nvGrpSpPr>
          <p:grpSpPr bwMode="auto">
            <a:xfrm>
              <a:off x="2101850" y="3482975"/>
              <a:ext cx="639763" cy="434975"/>
              <a:chOff x="1720" y="3528"/>
              <a:chExt cx="640" cy="288"/>
            </a:xfrm>
          </p:grpSpPr>
          <p:sp>
            <p:nvSpPr>
              <p:cNvPr id="94249" name="Rectangle 41">
                <a:extLst>
                  <a:ext uri="{FF2B5EF4-FFF2-40B4-BE49-F238E27FC236}">
                    <a16:creationId xmlns:a16="http://schemas.microsoft.com/office/drawing/2014/main" id="{082E9B2F-691B-84A6-63E7-F52F6895CCB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4250" name="Rectangle 42">
                <a:extLst>
                  <a:ext uri="{FF2B5EF4-FFF2-40B4-BE49-F238E27FC236}">
                    <a16:creationId xmlns:a16="http://schemas.microsoft.com/office/drawing/2014/main" id="{B54CF8C3-BAB0-F2F8-B60B-7E68720CDE30}"/>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a:t>
                </a:r>
              </a:p>
            </p:txBody>
          </p:sp>
          <p:sp>
            <p:nvSpPr>
              <p:cNvPr id="94251" name="Rectangle 43">
                <a:extLst>
                  <a:ext uri="{FF2B5EF4-FFF2-40B4-BE49-F238E27FC236}">
                    <a16:creationId xmlns:a16="http://schemas.microsoft.com/office/drawing/2014/main" id="{B85360CF-36D8-20EE-28D5-7BDAA9A94D8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19</a:t>
                </a:r>
              </a:p>
            </p:txBody>
          </p:sp>
          <p:sp>
            <p:nvSpPr>
              <p:cNvPr id="94252" name="Rectangle 44">
                <a:extLst>
                  <a:ext uri="{FF2B5EF4-FFF2-40B4-BE49-F238E27FC236}">
                    <a16:creationId xmlns:a16="http://schemas.microsoft.com/office/drawing/2014/main" id="{5443F059-CBF3-6E48-4FBE-BF89B2E51A7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94253" name="Rectangle 45">
                <a:extLst>
                  <a:ext uri="{FF2B5EF4-FFF2-40B4-BE49-F238E27FC236}">
                    <a16:creationId xmlns:a16="http://schemas.microsoft.com/office/drawing/2014/main" id="{7BE73396-7576-CDBB-AAB9-793AAD77AC5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A</a:t>
                </a:r>
              </a:p>
              <a:p>
                <a:pPr algn="ctr"/>
                <a:r>
                  <a:rPr lang="pt-PT" altLang="pt-BR" sz="1000" b="1"/>
                  <a:t>1</a:t>
                </a:r>
              </a:p>
            </p:txBody>
          </p:sp>
        </p:grpSp>
        <p:grpSp>
          <p:nvGrpSpPr>
            <p:cNvPr id="94254" name="Group 46">
              <a:extLst>
                <a:ext uri="{FF2B5EF4-FFF2-40B4-BE49-F238E27FC236}">
                  <a16:creationId xmlns:a16="http://schemas.microsoft.com/office/drawing/2014/main" id="{F07CC205-234A-0AA0-E289-90DBF1CF9388}"/>
                </a:ext>
              </a:extLst>
            </p:cNvPr>
            <p:cNvGrpSpPr>
              <a:grpSpLocks/>
            </p:cNvGrpSpPr>
            <p:nvPr/>
          </p:nvGrpSpPr>
          <p:grpSpPr bwMode="auto">
            <a:xfrm>
              <a:off x="4286250" y="4783138"/>
              <a:ext cx="639763" cy="434975"/>
              <a:chOff x="1720" y="3528"/>
              <a:chExt cx="640" cy="288"/>
            </a:xfrm>
          </p:grpSpPr>
          <p:sp>
            <p:nvSpPr>
              <p:cNvPr id="94255" name="Rectangle 47">
                <a:extLst>
                  <a:ext uri="{FF2B5EF4-FFF2-40B4-BE49-F238E27FC236}">
                    <a16:creationId xmlns:a16="http://schemas.microsoft.com/office/drawing/2014/main" id="{34DBB139-C91A-9531-D7E1-2B821164C5F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a:t>
                </a:r>
              </a:p>
            </p:txBody>
          </p:sp>
          <p:sp>
            <p:nvSpPr>
              <p:cNvPr id="94256" name="Rectangle 48">
                <a:extLst>
                  <a:ext uri="{FF2B5EF4-FFF2-40B4-BE49-F238E27FC236}">
                    <a16:creationId xmlns:a16="http://schemas.microsoft.com/office/drawing/2014/main" id="{9843F3B2-4A6E-BE32-F0F8-5080EEBB0869}"/>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7</a:t>
                </a:r>
              </a:p>
            </p:txBody>
          </p:sp>
          <p:sp>
            <p:nvSpPr>
              <p:cNvPr id="94257" name="Rectangle 49">
                <a:extLst>
                  <a:ext uri="{FF2B5EF4-FFF2-40B4-BE49-F238E27FC236}">
                    <a16:creationId xmlns:a16="http://schemas.microsoft.com/office/drawing/2014/main" id="{D4FA5B51-B3CB-F739-6CCD-61F3A6A57B40}"/>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23</a:t>
                </a:r>
              </a:p>
            </p:txBody>
          </p:sp>
          <p:sp>
            <p:nvSpPr>
              <p:cNvPr id="94258" name="Rectangle 50">
                <a:extLst>
                  <a:ext uri="{FF2B5EF4-FFF2-40B4-BE49-F238E27FC236}">
                    <a16:creationId xmlns:a16="http://schemas.microsoft.com/office/drawing/2014/main" id="{86E399D6-304E-6BDF-9BCF-B7DEFADA5606}"/>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24</a:t>
                </a:r>
              </a:p>
            </p:txBody>
          </p:sp>
          <p:sp>
            <p:nvSpPr>
              <p:cNvPr id="94259" name="Rectangle 51">
                <a:extLst>
                  <a:ext uri="{FF2B5EF4-FFF2-40B4-BE49-F238E27FC236}">
                    <a16:creationId xmlns:a16="http://schemas.microsoft.com/office/drawing/2014/main" id="{59EFE418-ECD0-F1C7-EEB9-6DF41B49A8B0}"/>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I</a:t>
                </a:r>
              </a:p>
              <a:p>
                <a:pPr algn="ctr"/>
                <a:r>
                  <a:rPr lang="pt-PT" altLang="pt-BR" sz="1000" b="1"/>
                  <a:t>1</a:t>
                </a:r>
              </a:p>
            </p:txBody>
          </p:sp>
        </p:grpSp>
        <p:grpSp>
          <p:nvGrpSpPr>
            <p:cNvPr id="94260" name="Group 52">
              <a:extLst>
                <a:ext uri="{FF2B5EF4-FFF2-40B4-BE49-F238E27FC236}">
                  <a16:creationId xmlns:a16="http://schemas.microsoft.com/office/drawing/2014/main" id="{00F789E1-8285-0AC2-B453-550DCD6E35A1}"/>
                </a:ext>
              </a:extLst>
            </p:cNvPr>
            <p:cNvGrpSpPr>
              <a:grpSpLocks/>
            </p:cNvGrpSpPr>
            <p:nvPr/>
          </p:nvGrpSpPr>
          <p:grpSpPr bwMode="auto">
            <a:xfrm>
              <a:off x="3187700" y="4783138"/>
              <a:ext cx="639763" cy="434975"/>
              <a:chOff x="1720" y="3528"/>
              <a:chExt cx="640" cy="288"/>
            </a:xfrm>
          </p:grpSpPr>
          <p:sp>
            <p:nvSpPr>
              <p:cNvPr id="94261" name="Rectangle 53">
                <a:extLst>
                  <a:ext uri="{FF2B5EF4-FFF2-40B4-BE49-F238E27FC236}">
                    <a16:creationId xmlns:a16="http://schemas.microsoft.com/office/drawing/2014/main" id="{390B002F-AB82-F4E5-41A7-42C38E3E4F7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a:t>
                </a:r>
              </a:p>
            </p:txBody>
          </p:sp>
          <p:sp>
            <p:nvSpPr>
              <p:cNvPr id="94262" name="Rectangle 54">
                <a:extLst>
                  <a:ext uri="{FF2B5EF4-FFF2-40B4-BE49-F238E27FC236}">
                    <a16:creationId xmlns:a16="http://schemas.microsoft.com/office/drawing/2014/main" id="{B3C9CA0B-E71E-6DBA-2451-AD050B8F74C9}"/>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a:t>
                </a:r>
              </a:p>
            </p:txBody>
          </p:sp>
          <p:sp>
            <p:nvSpPr>
              <p:cNvPr id="94263" name="Rectangle 55">
                <a:extLst>
                  <a:ext uri="{FF2B5EF4-FFF2-40B4-BE49-F238E27FC236}">
                    <a16:creationId xmlns:a16="http://schemas.microsoft.com/office/drawing/2014/main" id="{4636DF39-8B3C-E4E6-534D-0C753AC12728}"/>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22</a:t>
                </a:r>
              </a:p>
            </p:txBody>
          </p:sp>
          <p:sp>
            <p:nvSpPr>
              <p:cNvPr id="94264" name="Rectangle 56">
                <a:extLst>
                  <a:ext uri="{FF2B5EF4-FFF2-40B4-BE49-F238E27FC236}">
                    <a16:creationId xmlns:a16="http://schemas.microsoft.com/office/drawing/2014/main" id="{68D1CE9B-715A-4A5D-5E56-DF3B400B5F24}"/>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23</a:t>
                </a:r>
              </a:p>
            </p:txBody>
          </p:sp>
          <p:sp>
            <p:nvSpPr>
              <p:cNvPr id="94265" name="Rectangle 57">
                <a:extLst>
                  <a:ext uri="{FF2B5EF4-FFF2-40B4-BE49-F238E27FC236}">
                    <a16:creationId xmlns:a16="http://schemas.microsoft.com/office/drawing/2014/main" id="{01C11203-9F73-C9E9-0155-85E3BBEF1F46}"/>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H</a:t>
                </a:r>
              </a:p>
              <a:p>
                <a:pPr algn="ctr"/>
                <a:r>
                  <a:rPr lang="pt-PT" altLang="pt-BR" sz="1000" b="1"/>
                  <a:t>1</a:t>
                </a:r>
              </a:p>
            </p:txBody>
          </p:sp>
        </p:grpSp>
        <p:grpSp>
          <p:nvGrpSpPr>
            <p:cNvPr id="94266" name="Group 58">
              <a:extLst>
                <a:ext uri="{FF2B5EF4-FFF2-40B4-BE49-F238E27FC236}">
                  <a16:creationId xmlns:a16="http://schemas.microsoft.com/office/drawing/2014/main" id="{A7A1C218-781F-94CE-63E0-6A68ABC32697}"/>
                </a:ext>
              </a:extLst>
            </p:cNvPr>
            <p:cNvGrpSpPr>
              <a:grpSpLocks/>
            </p:cNvGrpSpPr>
            <p:nvPr/>
          </p:nvGrpSpPr>
          <p:grpSpPr bwMode="auto">
            <a:xfrm>
              <a:off x="3187700" y="3484563"/>
              <a:ext cx="639763" cy="434975"/>
              <a:chOff x="1720" y="3528"/>
              <a:chExt cx="640" cy="288"/>
            </a:xfrm>
          </p:grpSpPr>
          <p:sp>
            <p:nvSpPr>
              <p:cNvPr id="94267" name="Rectangle 59">
                <a:extLst>
                  <a:ext uri="{FF2B5EF4-FFF2-40B4-BE49-F238E27FC236}">
                    <a16:creationId xmlns:a16="http://schemas.microsoft.com/office/drawing/2014/main" id="{A2141AFB-903A-4C6B-0C77-33832E42C912}"/>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a:t>
                </a:r>
              </a:p>
            </p:txBody>
          </p:sp>
          <p:sp>
            <p:nvSpPr>
              <p:cNvPr id="94268" name="Rectangle 60">
                <a:extLst>
                  <a:ext uri="{FF2B5EF4-FFF2-40B4-BE49-F238E27FC236}">
                    <a16:creationId xmlns:a16="http://schemas.microsoft.com/office/drawing/2014/main" id="{F63D97BE-2318-DEF4-DA45-D3DF8AE7EDB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8</a:t>
                </a:r>
              </a:p>
            </p:txBody>
          </p:sp>
          <p:sp>
            <p:nvSpPr>
              <p:cNvPr id="94269" name="Rectangle 61">
                <a:extLst>
                  <a:ext uri="{FF2B5EF4-FFF2-40B4-BE49-F238E27FC236}">
                    <a16:creationId xmlns:a16="http://schemas.microsoft.com/office/drawing/2014/main" id="{0959E645-33EB-B838-CB1F-DB44CF2627B5}"/>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94270" name="Rectangle 62">
                <a:extLst>
                  <a:ext uri="{FF2B5EF4-FFF2-40B4-BE49-F238E27FC236}">
                    <a16:creationId xmlns:a16="http://schemas.microsoft.com/office/drawing/2014/main" id="{7B6F943A-9AD5-C633-E289-7806B103A68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94271" name="Rectangle 63">
                <a:extLst>
                  <a:ext uri="{FF2B5EF4-FFF2-40B4-BE49-F238E27FC236}">
                    <a16:creationId xmlns:a16="http://schemas.microsoft.com/office/drawing/2014/main" id="{E949E0DD-305E-3CA5-180E-134D106A494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F</a:t>
                </a:r>
              </a:p>
              <a:p>
                <a:pPr algn="ctr"/>
                <a:r>
                  <a:rPr lang="pt-PT" altLang="pt-BR" sz="1000" b="1"/>
                  <a:t>5</a:t>
                </a:r>
              </a:p>
            </p:txBody>
          </p:sp>
        </p:grpSp>
        <p:grpSp>
          <p:nvGrpSpPr>
            <p:cNvPr id="94272" name="Group 64">
              <a:extLst>
                <a:ext uri="{FF2B5EF4-FFF2-40B4-BE49-F238E27FC236}">
                  <a16:creationId xmlns:a16="http://schemas.microsoft.com/office/drawing/2014/main" id="{31CE7B2C-AAAF-0B3D-28F9-10AEE5B95C29}"/>
                </a:ext>
              </a:extLst>
            </p:cNvPr>
            <p:cNvGrpSpPr>
              <a:grpSpLocks/>
            </p:cNvGrpSpPr>
            <p:nvPr/>
          </p:nvGrpSpPr>
          <p:grpSpPr bwMode="auto">
            <a:xfrm>
              <a:off x="5386388" y="4783138"/>
              <a:ext cx="639762" cy="434975"/>
              <a:chOff x="1720" y="3528"/>
              <a:chExt cx="640" cy="288"/>
            </a:xfrm>
          </p:grpSpPr>
          <p:sp>
            <p:nvSpPr>
              <p:cNvPr id="94273" name="Rectangle 65">
                <a:extLst>
                  <a:ext uri="{FF2B5EF4-FFF2-40B4-BE49-F238E27FC236}">
                    <a16:creationId xmlns:a16="http://schemas.microsoft.com/office/drawing/2014/main" id="{B2858CD6-1474-6561-763E-F8EB788C836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7</a:t>
                </a:r>
              </a:p>
            </p:txBody>
          </p:sp>
          <p:sp>
            <p:nvSpPr>
              <p:cNvPr id="94274" name="Rectangle 66">
                <a:extLst>
                  <a:ext uri="{FF2B5EF4-FFF2-40B4-BE49-F238E27FC236}">
                    <a16:creationId xmlns:a16="http://schemas.microsoft.com/office/drawing/2014/main" id="{4285E142-1FF4-987B-EF09-31DF9F6B524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10</a:t>
                </a:r>
              </a:p>
            </p:txBody>
          </p:sp>
          <p:sp>
            <p:nvSpPr>
              <p:cNvPr id="94275" name="Rectangle 67">
                <a:extLst>
                  <a:ext uri="{FF2B5EF4-FFF2-40B4-BE49-F238E27FC236}">
                    <a16:creationId xmlns:a16="http://schemas.microsoft.com/office/drawing/2014/main" id="{6B50619E-DBCF-09A0-771B-36DB1586DCF0}"/>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24</a:t>
                </a:r>
              </a:p>
            </p:txBody>
          </p:sp>
          <p:sp>
            <p:nvSpPr>
              <p:cNvPr id="94276" name="Rectangle 68">
                <a:extLst>
                  <a:ext uri="{FF2B5EF4-FFF2-40B4-BE49-F238E27FC236}">
                    <a16:creationId xmlns:a16="http://schemas.microsoft.com/office/drawing/2014/main" id="{412F2935-BA1E-DA84-94E3-B44B21C0C23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27</a:t>
                </a:r>
              </a:p>
            </p:txBody>
          </p:sp>
          <p:sp>
            <p:nvSpPr>
              <p:cNvPr id="94277" name="Rectangle 69">
                <a:extLst>
                  <a:ext uri="{FF2B5EF4-FFF2-40B4-BE49-F238E27FC236}">
                    <a16:creationId xmlns:a16="http://schemas.microsoft.com/office/drawing/2014/main" id="{BFF572C5-C2E6-BF83-2072-5D98953FBF9E}"/>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J</a:t>
                </a:r>
              </a:p>
              <a:p>
                <a:pPr algn="ctr"/>
                <a:r>
                  <a:rPr lang="pt-PT" altLang="pt-BR" sz="1000" b="1"/>
                  <a:t>3</a:t>
                </a:r>
              </a:p>
            </p:txBody>
          </p:sp>
        </p:grpSp>
        <p:grpSp>
          <p:nvGrpSpPr>
            <p:cNvPr id="94278" name="Group 70">
              <a:extLst>
                <a:ext uri="{FF2B5EF4-FFF2-40B4-BE49-F238E27FC236}">
                  <a16:creationId xmlns:a16="http://schemas.microsoft.com/office/drawing/2014/main" id="{AE1DF52B-01D9-866F-4A5F-C69EC8272459}"/>
                </a:ext>
              </a:extLst>
            </p:cNvPr>
            <p:cNvGrpSpPr>
              <a:grpSpLocks/>
            </p:cNvGrpSpPr>
            <p:nvPr/>
          </p:nvGrpSpPr>
          <p:grpSpPr bwMode="auto">
            <a:xfrm>
              <a:off x="6473825" y="4783138"/>
              <a:ext cx="639763" cy="434975"/>
              <a:chOff x="1720" y="3528"/>
              <a:chExt cx="640" cy="288"/>
            </a:xfrm>
          </p:grpSpPr>
          <p:sp>
            <p:nvSpPr>
              <p:cNvPr id="94279" name="Rectangle 71">
                <a:extLst>
                  <a:ext uri="{FF2B5EF4-FFF2-40B4-BE49-F238E27FC236}">
                    <a16:creationId xmlns:a16="http://schemas.microsoft.com/office/drawing/2014/main" id="{66B393ED-2BEF-85E4-A936-C2A8ABCD15F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10</a:t>
                </a:r>
              </a:p>
            </p:txBody>
          </p:sp>
          <p:sp>
            <p:nvSpPr>
              <p:cNvPr id="94280" name="Rectangle 72">
                <a:extLst>
                  <a:ext uri="{FF2B5EF4-FFF2-40B4-BE49-F238E27FC236}">
                    <a16:creationId xmlns:a16="http://schemas.microsoft.com/office/drawing/2014/main" id="{4AD6A3B8-3487-60D3-A7AB-98AD4F2C5F03}"/>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11</a:t>
                </a:r>
              </a:p>
            </p:txBody>
          </p:sp>
          <p:sp>
            <p:nvSpPr>
              <p:cNvPr id="94281" name="Rectangle 73">
                <a:extLst>
                  <a:ext uri="{FF2B5EF4-FFF2-40B4-BE49-F238E27FC236}">
                    <a16:creationId xmlns:a16="http://schemas.microsoft.com/office/drawing/2014/main" id="{B579B22B-D933-B3BA-F79B-5FF46DF814F4}"/>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27</a:t>
                </a:r>
              </a:p>
            </p:txBody>
          </p:sp>
          <p:sp>
            <p:nvSpPr>
              <p:cNvPr id="94282" name="Rectangle 74">
                <a:extLst>
                  <a:ext uri="{FF2B5EF4-FFF2-40B4-BE49-F238E27FC236}">
                    <a16:creationId xmlns:a16="http://schemas.microsoft.com/office/drawing/2014/main" id="{61F37877-07C4-3333-9082-1A29BB96B57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4283" name="Rectangle 75">
                <a:extLst>
                  <a:ext uri="{FF2B5EF4-FFF2-40B4-BE49-F238E27FC236}">
                    <a16:creationId xmlns:a16="http://schemas.microsoft.com/office/drawing/2014/main" id="{F3A955D3-79EB-A443-1442-47A6F3E1343D}"/>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K</a:t>
                </a:r>
              </a:p>
              <a:p>
                <a:pPr algn="ctr"/>
                <a:r>
                  <a:rPr lang="pt-PT" altLang="pt-BR" sz="1000" b="1"/>
                  <a:t>1</a:t>
                </a:r>
              </a:p>
            </p:txBody>
          </p:sp>
        </p:grpSp>
        <p:grpSp>
          <p:nvGrpSpPr>
            <p:cNvPr id="94284" name="Group 76">
              <a:extLst>
                <a:ext uri="{FF2B5EF4-FFF2-40B4-BE49-F238E27FC236}">
                  <a16:creationId xmlns:a16="http://schemas.microsoft.com/office/drawing/2014/main" id="{A2734B8C-D3BF-EC28-717A-480C6F23D216}"/>
                </a:ext>
              </a:extLst>
            </p:cNvPr>
            <p:cNvGrpSpPr>
              <a:grpSpLocks/>
            </p:cNvGrpSpPr>
            <p:nvPr/>
          </p:nvGrpSpPr>
          <p:grpSpPr bwMode="auto">
            <a:xfrm>
              <a:off x="6473825" y="3486150"/>
              <a:ext cx="639763" cy="434975"/>
              <a:chOff x="1720" y="3528"/>
              <a:chExt cx="640" cy="288"/>
            </a:xfrm>
          </p:grpSpPr>
          <p:sp>
            <p:nvSpPr>
              <p:cNvPr id="94285" name="Rectangle 77">
                <a:extLst>
                  <a:ext uri="{FF2B5EF4-FFF2-40B4-BE49-F238E27FC236}">
                    <a16:creationId xmlns:a16="http://schemas.microsoft.com/office/drawing/2014/main" id="{96656093-3271-11E9-3878-20693FDECCB6}"/>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8</a:t>
                </a:r>
              </a:p>
            </p:txBody>
          </p:sp>
          <p:sp>
            <p:nvSpPr>
              <p:cNvPr id="94286" name="Rectangle 78">
                <a:extLst>
                  <a:ext uri="{FF2B5EF4-FFF2-40B4-BE49-F238E27FC236}">
                    <a16:creationId xmlns:a16="http://schemas.microsoft.com/office/drawing/2014/main" id="{85EF8CE9-839F-01B5-C393-163BF7E1E904}"/>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11</a:t>
                </a:r>
              </a:p>
            </p:txBody>
          </p:sp>
          <p:sp>
            <p:nvSpPr>
              <p:cNvPr id="94287" name="Rectangle 79">
                <a:extLst>
                  <a:ext uri="{FF2B5EF4-FFF2-40B4-BE49-F238E27FC236}">
                    <a16:creationId xmlns:a16="http://schemas.microsoft.com/office/drawing/2014/main" id="{711E195D-DB62-1334-B6C7-50829E6BD92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94288" name="Rectangle 80">
                <a:extLst>
                  <a:ext uri="{FF2B5EF4-FFF2-40B4-BE49-F238E27FC236}">
                    <a16:creationId xmlns:a16="http://schemas.microsoft.com/office/drawing/2014/main" id="{2C62E7D0-AA78-CFF6-260B-04BB775E6C31}"/>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4289" name="Rectangle 81">
                <a:extLst>
                  <a:ext uri="{FF2B5EF4-FFF2-40B4-BE49-F238E27FC236}">
                    <a16:creationId xmlns:a16="http://schemas.microsoft.com/office/drawing/2014/main" id="{C915046C-1A37-26FF-DFA5-999E54B5BF11}"/>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L</a:t>
                </a:r>
              </a:p>
              <a:p>
                <a:pPr algn="ctr"/>
                <a:r>
                  <a:rPr lang="pt-PT" altLang="pt-BR" sz="1000" b="1"/>
                  <a:t>3</a:t>
                </a:r>
              </a:p>
            </p:txBody>
          </p:sp>
        </p:grpSp>
        <p:grpSp>
          <p:nvGrpSpPr>
            <p:cNvPr id="94290" name="Group 82">
              <a:extLst>
                <a:ext uri="{FF2B5EF4-FFF2-40B4-BE49-F238E27FC236}">
                  <a16:creationId xmlns:a16="http://schemas.microsoft.com/office/drawing/2014/main" id="{94B673FF-2A22-61E4-46A5-B2E9BE0D3713}"/>
                </a:ext>
              </a:extLst>
            </p:cNvPr>
            <p:cNvGrpSpPr>
              <a:grpSpLocks/>
            </p:cNvGrpSpPr>
            <p:nvPr/>
          </p:nvGrpSpPr>
          <p:grpSpPr bwMode="auto">
            <a:xfrm>
              <a:off x="7573963" y="4783138"/>
              <a:ext cx="639762" cy="434975"/>
              <a:chOff x="1720" y="3528"/>
              <a:chExt cx="640" cy="288"/>
            </a:xfrm>
          </p:grpSpPr>
          <p:sp>
            <p:nvSpPr>
              <p:cNvPr id="94291" name="Rectangle 83">
                <a:extLst>
                  <a:ext uri="{FF2B5EF4-FFF2-40B4-BE49-F238E27FC236}">
                    <a16:creationId xmlns:a16="http://schemas.microsoft.com/office/drawing/2014/main" id="{821E5EE9-11F0-87F4-A018-472E9C5166B5}"/>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11</a:t>
                </a:r>
              </a:p>
            </p:txBody>
          </p:sp>
          <p:sp>
            <p:nvSpPr>
              <p:cNvPr id="94292" name="Rectangle 84">
                <a:extLst>
                  <a:ext uri="{FF2B5EF4-FFF2-40B4-BE49-F238E27FC236}">
                    <a16:creationId xmlns:a16="http://schemas.microsoft.com/office/drawing/2014/main" id="{AA313363-E73B-B881-3B22-9C5649B956FC}"/>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13</a:t>
                </a:r>
              </a:p>
            </p:txBody>
          </p:sp>
          <p:sp>
            <p:nvSpPr>
              <p:cNvPr id="94293" name="Rectangle 85">
                <a:extLst>
                  <a:ext uri="{FF2B5EF4-FFF2-40B4-BE49-F238E27FC236}">
                    <a16:creationId xmlns:a16="http://schemas.microsoft.com/office/drawing/2014/main" id="{ABB318A1-A84E-B48F-B189-96DBDB8D39B0}"/>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4294" name="Rectangle 86">
                <a:extLst>
                  <a:ext uri="{FF2B5EF4-FFF2-40B4-BE49-F238E27FC236}">
                    <a16:creationId xmlns:a16="http://schemas.microsoft.com/office/drawing/2014/main" id="{DA353922-70DB-A7F0-456A-8FA2143FA43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30</a:t>
                </a:r>
              </a:p>
            </p:txBody>
          </p:sp>
          <p:sp>
            <p:nvSpPr>
              <p:cNvPr id="94295" name="Rectangle 87">
                <a:extLst>
                  <a:ext uri="{FF2B5EF4-FFF2-40B4-BE49-F238E27FC236}">
                    <a16:creationId xmlns:a16="http://schemas.microsoft.com/office/drawing/2014/main" id="{38718CD3-78A3-6545-984E-FFEDB60D5E0B}"/>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M</a:t>
                </a:r>
              </a:p>
              <a:p>
                <a:pPr algn="ctr"/>
                <a:r>
                  <a:rPr lang="pt-PT" altLang="pt-BR" sz="1000" b="1"/>
                  <a:t>2</a:t>
                </a:r>
              </a:p>
            </p:txBody>
          </p:sp>
        </p:grpSp>
        <p:sp>
          <p:nvSpPr>
            <p:cNvPr id="94296" name="Line 88">
              <a:extLst>
                <a:ext uri="{FF2B5EF4-FFF2-40B4-BE49-F238E27FC236}">
                  <a16:creationId xmlns:a16="http://schemas.microsoft.com/office/drawing/2014/main" id="{76A2F7E1-6CA7-C4DA-9F59-813DCAC54DBD}"/>
                </a:ext>
              </a:extLst>
            </p:cNvPr>
            <p:cNvSpPr>
              <a:spLocks noChangeShapeType="1"/>
            </p:cNvSpPr>
            <p:nvPr/>
          </p:nvSpPr>
          <p:spPr bwMode="auto">
            <a:xfrm>
              <a:off x="1603375" y="5002213"/>
              <a:ext cx="4905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297" name="Line 89">
              <a:extLst>
                <a:ext uri="{FF2B5EF4-FFF2-40B4-BE49-F238E27FC236}">
                  <a16:creationId xmlns:a16="http://schemas.microsoft.com/office/drawing/2014/main" id="{8EF98E81-DC52-B8EE-B304-1B8E489FCEBE}"/>
                </a:ext>
              </a:extLst>
            </p:cNvPr>
            <p:cNvSpPr>
              <a:spLocks noChangeShapeType="1"/>
            </p:cNvSpPr>
            <p:nvPr/>
          </p:nvSpPr>
          <p:spPr bwMode="auto">
            <a:xfrm>
              <a:off x="2743200" y="5002213"/>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298" name="Line 90">
              <a:extLst>
                <a:ext uri="{FF2B5EF4-FFF2-40B4-BE49-F238E27FC236}">
                  <a16:creationId xmlns:a16="http://schemas.microsoft.com/office/drawing/2014/main" id="{D4F6A31F-4638-BD38-3F04-B3AF3DDD4A3B}"/>
                </a:ext>
              </a:extLst>
            </p:cNvPr>
            <p:cNvSpPr>
              <a:spLocks noChangeShapeType="1"/>
            </p:cNvSpPr>
            <p:nvPr/>
          </p:nvSpPr>
          <p:spPr bwMode="auto">
            <a:xfrm>
              <a:off x="3830638" y="5002213"/>
              <a:ext cx="449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299" name="Line 91">
              <a:extLst>
                <a:ext uri="{FF2B5EF4-FFF2-40B4-BE49-F238E27FC236}">
                  <a16:creationId xmlns:a16="http://schemas.microsoft.com/office/drawing/2014/main" id="{7D62D090-3121-7F5D-6183-69E6CD73C0B7}"/>
                </a:ext>
              </a:extLst>
            </p:cNvPr>
            <p:cNvSpPr>
              <a:spLocks noChangeShapeType="1"/>
            </p:cNvSpPr>
            <p:nvPr/>
          </p:nvSpPr>
          <p:spPr bwMode="auto">
            <a:xfrm>
              <a:off x="4929188" y="5002213"/>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00" name="Line 92">
              <a:extLst>
                <a:ext uri="{FF2B5EF4-FFF2-40B4-BE49-F238E27FC236}">
                  <a16:creationId xmlns:a16="http://schemas.microsoft.com/office/drawing/2014/main" id="{DA16F0E7-C5BD-4746-1C68-C1676F7CF482}"/>
                </a:ext>
              </a:extLst>
            </p:cNvPr>
            <p:cNvSpPr>
              <a:spLocks noChangeShapeType="1"/>
            </p:cNvSpPr>
            <p:nvPr/>
          </p:nvSpPr>
          <p:spPr bwMode="auto">
            <a:xfrm flipV="1">
              <a:off x="1612900" y="4346575"/>
              <a:ext cx="493713" cy="6556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01" name="Line 93">
              <a:extLst>
                <a:ext uri="{FF2B5EF4-FFF2-40B4-BE49-F238E27FC236}">
                  <a16:creationId xmlns:a16="http://schemas.microsoft.com/office/drawing/2014/main" id="{0A31A08E-43DA-D2DA-F0A4-E87D4B630354}"/>
                </a:ext>
              </a:extLst>
            </p:cNvPr>
            <p:cNvSpPr>
              <a:spLocks noChangeShapeType="1"/>
            </p:cNvSpPr>
            <p:nvPr/>
          </p:nvSpPr>
          <p:spPr bwMode="auto">
            <a:xfrm flipV="1">
              <a:off x="1603375" y="3697288"/>
              <a:ext cx="503238" cy="1304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02" name="Line 94">
              <a:extLst>
                <a:ext uri="{FF2B5EF4-FFF2-40B4-BE49-F238E27FC236}">
                  <a16:creationId xmlns:a16="http://schemas.microsoft.com/office/drawing/2014/main" id="{7FF50B31-2A73-30BF-432B-4132C1D7B724}"/>
                </a:ext>
              </a:extLst>
            </p:cNvPr>
            <p:cNvSpPr>
              <a:spLocks noChangeShapeType="1"/>
            </p:cNvSpPr>
            <p:nvPr/>
          </p:nvSpPr>
          <p:spPr bwMode="auto">
            <a:xfrm>
              <a:off x="1612900" y="5002213"/>
              <a:ext cx="493713" cy="6429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03" name="Line 95">
              <a:extLst>
                <a:ext uri="{FF2B5EF4-FFF2-40B4-BE49-F238E27FC236}">
                  <a16:creationId xmlns:a16="http://schemas.microsoft.com/office/drawing/2014/main" id="{29C8B7E9-EB74-C3BA-70AF-331CD524C3B8}"/>
                </a:ext>
              </a:extLst>
            </p:cNvPr>
            <p:cNvSpPr>
              <a:spLocks noChangeShapeType="1"/>
            </p:cNvSpPr>
            <p:nvPr/>
          </p:nvSpPr>
          <p:spPr bwMode="auto">
            <a:xfrm>
              <a:off x="1603375" y="5002213"/>
              <a:ext cx="503238" cy="12922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04" name="Line 96">
              <a:extLst>
                <a:ext uri="{FF2B5EF4-FFF2-40B4-BE49-F238E27FC236}">
                  <a16:creationId xmlns:a16="http://schemas.microsoft.com/office/drawing/2014/main" id="{A53935FF-58B8-8EDD-63F1-B034F9A55DE7}"/>
                </a:ext>
              </a:extLst>
            </p:cNvPr>
            <p:cNvSpPr>
              <a:spLocks noChangeShapeType="1"/>
            </p:cNvSpPr>
            <p:nvPr/>
          </p:nvSpPr>
          <p:spPr bwMode="auto">
            <a:xfrm>
              <a:off x="2743200" y="3694113"/>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05" name="Line 97">
              <a:extLst>
                <a:ext uri="{FF2B5EF4-FFF2-40B4-BE49-F238E27FC236}">
                  <a16:creationId xmlns:a16="http://schemas.microsoft.com/office/drawing/2014/main" id="{FE2611BC-17B9-5990-99EE-F4DE852E61DF}"/>
                </a:ext>
              </a:extLst>
            </p:cNvPr>
            <p:cNvSpPr>
              <a:spLocks noChangeShapeType="1"/>
            </p:cNvSpPr>
            <p:nvPr/>
          </p:nvSpPr>
          <p:spPr bwMode="auto">
            <a:xfrm>
              <a:off x="2743200" y="4346575"/>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06" name="Line 98">
              <a:extLst>
                <a:ext uri="{FF2B5EF4-FFF2-40B4-BE49-F238E27FC236}">
                  <a16:creationId xmlns:a16="http://schemas.microsoft.com/office/drawing/2014/main" id="{837907D9-79B1-898F-A4E8-05CD8A72E13D}"/>
                </a:ext>
              </a:extLst>
            </p:cNvPr>
            <p:cNvSpPr>
              <a:spLocks noChangeShapeType="1"/>
            </p:cNvSpPr>
            <p:nvPr/>
          </p:nvSpPr>
          <p:spPr bwMode="auto">
            <a:xfrm>
              <a:off x="3840163" y="3706813"/>
              <a:ext cx="26495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07" name="Line 99">
              <a:extLst>
                <a:ext uri="{FF2B5EF4-FFF2-40B4-BE49-F238E27FC236}">
                  <a16:creationId xmlns:a16="http://schemas.microsoft.com/office/drawing/2014/main" id="{DE6DA231-5A2B-5864-A01F-DD421DE0B16C}"/>
                </a:ext>
              </a:extLst>
            </p:cNvPr>
            <p:cNvSpPr>
              <a:spLocks noChangeShapeType="1"/>
            </p:cNvSpPr>
            <p:nvPr/>
          </p:nvSpPr>
          <p:spPr bwMode="auto">
            <a:xfrm>
              <a:off x="6029325" y="5002213"/>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08" name="Line 100">
              <a:extLst>
                <a:ext uri="{FF2B5EF4-FFF2-40B4-BE49-F238E27FC236}">
                  <a16:creationId xmlns:a16="http://schemas.microsoft.com/office/drawing/2014/main" id="{60FD79A6-CC02-D4B9-E3F4-49DC16079001}"/>
                </a:ext>
              </a:extLst>
            </p:cNvPr>
            <p:cNvSpPr>
              <a:spLocks noChangeShapeType="1"/>
            </p:cNvSpPr>
            <p:nvPr/>
          </p:nvSpPr>
          <p:spPr bwMode="auto">
            <a:xfrm>
              <a:off x="7126288" y="5002213"/>
              <a:ext cx="4635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4309" name="Group 101">
              <a:extLst>
                <a:ext uri="{FF2B5EF4-FFF2-40B4-BE49-F238E27FC236}">
                  <a16:creationId xmlns:a16="http://schemas.microsoft.com/office/drawing/2014/main" id="{F1B95F1B-0227-E3E7-691A-D8BF527DF0CC}"/>
                </a:ext>
              </a:extLst>
            </p:cNvPr>
            <p:cNvGrpSpPr>
              <a:grpSpLocks/>
            </p:cNvGrpSpPr>
            <p:nvPr/>
          </p:nvGrpSpPr>
          <p:grpSpPr bwMode="auto">
            <a:xfrm>
              <a:off x="8458200" y="6073775"/>
              <a:ext cx="639763" cy="434975"/>
              <a:chOff x="1720" y="3528"/>
              <a:chExt cx="640" cy="288"/>
            </a:xfrm>
          </p:grpSpPr>
          <p:sp>
            <p:nvSpPr>
              <p:cNvPr id="94310" name="Rectangle 102">
                <a:extLst>
                  <a:ext uri="{FF2B5EF4-FFF2-40B4-BE49-F238E27FC236}">
                    <a16:creationId xmlns:a16="http://schemas.microsoft.com/office/drawing/2014/main" id="{7FFFB6B5-FD48-AE0B-3AF4-E8B3B2A81F7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94311" name="Rectangle 103">
                <a:extLst>
                  <a:ext uri="{FF2B5EF4-FFF2-40B4-BE49-F238E27FC236}">
                    <a16:creationId xmlns:a16="http://schemas.microsoft.com/office/drawing/2014/main" id="{F71966B0-CCED-A684-B109-D9E486357430}"/>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23</a:t>
                </a:r>
              </a:p>
            </p:txBody>
          </p:sp>
          <p:sp>
            <p:nvSpPr>
              <p:cNvPr id="94312" name="Rectangle 104">
                <a:extLst>
                  <a:ext uri="{FF2B5EF4-FFF2-40B4-BE49-F238E27FC236}">
                    <a16:creationId xmlns:a16="http://schemas.microsoft.com/office/drawing/2014/main" id="{F16BA0DA-973A-3DF9-F396-7408548F59EE}"/>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94313" name="Rectangle 105">
                <a:extLst>
                  <a:ext uri="{FF2B5EF4-FFF2-40B4-BE49-F238E27FC236}">
                    <a16:creationId xmlns:a16="http://schemas.microsoft.com/office/drawing/2014/main" id="{024CAF40-6F89-E12C-A8C8-B4CA90401C6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23</a:t>
                </a:r>
              </a:p>
            </p:txBody>
          </p:sp>
          <p:sp>
            <p:nvSpPr>
              <p:cNvPr id="94314" name="Rectangle 106">
                <a:extLst>
                  <a:ext uri="{FF2B5EF4-FFF2-40B4-BE49-F238E27FC236}">
                    <a16:creationId xmlns:a16="http://schemas.microsoft.com/office/drawing/2014/main" id="{FA35B6FD-D4DD-8553-CE2F-91ACB736CC9D}"/>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O</a:t>
                </a:r>
              </a:p>
              <a:p>
                <a:pPr algn="ctr"/>
                <a:r>
                  <a:rPr lang="pt-PT" altLang="pt-BR" sz="1000" b="1"/>
                  <a:t>3</a:t>
                </a:r>
              </a:p>
            </p:txBody>
          </p:sp>
        </p:grpSp>
        <p:sp>
          <p:nvSpPr>
            <p:cNvPr id="94315" name="Line 107">
              <a:extLst>
                <a:ext uri="{FF2B5EF4-FFF2-40B4-BE49-F238E27FC236}">
                  <a16:creationId xmlns:a16="http://schemas.microsoft.com/office/drawing/2014/main" id="{D4270558-AC3C-4782-5EA5-6115B9FD0387}"/>
                </a:ext>
              </a:extLst>
            </p:cNvPr>
            <p:cNvSpPr>
              <a:spLocks noChangeShapeType="1"/>
            </p:cNvSpPr>
            <p:nvPr/>
          </p:nvSpPr>
          <p:spPr bwMode="auto">
            <a:xfrm>
              <a:off x="2743200" y="6297613"/>
              <a:ext cx="571817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16" name="Line 108">
              <a:extLst>
                <a:ext uri="{FF2B5EF4-FFF2-40B4-BE49-F238E27FC236}">
                  <a16:creationId xmlns:a16="http://schemas.microsoft.com/office/drawing/2014/main" id="{E73284BB-8A0A-4A68-B4E4-920BB7D99629}"/>
                </a:ext>
              </a:extLst>
            </p:cNvPr>
            <p:cNvSpPr>
              <a:spLocks noChangeShapeType="1"/>
            </p:cNvSpPr>
            <p:nvPr/>
          </p:nvSpPr>
          <p:spPr bwMode="auto">
            <a:xfrm>
              <a:off x="7116763" y="3697288"/>
              <a:ext cx="463550" cy="1101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4317" name="Group 109">
              <a:extLst>
                <a:ext uri="{FF2B5EF4-FFF2-40B4-BE49-F238E27FC236}">
                  <a16:creationId xmlns:a16="http://schemas.microsoft.com/office/drawing/2014/main" id="{21CA09B8-C221-2107-0D72-3D1884F09572}"/>
                </a:ext>
              </a:extLst>
            </p:cNvPr>
            <p:cNvGrpSpPr>
              <a:grpSpLocks/>
            </p:cNvGrpSpPr>
            <p:nvPr/>
          </p:nvGrpSpPr>
          <p:grpSpPr bwMode="auto">
            <a:xfrm>
              <a:off x="8448675" y="5438775"/>
              <a:ext cx="639763" cy="434975"/>
              <a:chOff x="1720" y="3528"/>
              <a:chExt cx="640" cy="288"/>
            </a:xfrm>
          </p:grpSpPr>
          <p:sp>
            <p:nvSpPr>
              <p:cNvPr id="94318" name="Rectangle 110">
                <a:extLst>
                  <a:ext uri="{FF2B5EF4-FFF2-40B4-BE49-F238E27FC236}">
                    <a16:creationId xmlns:a16="http://schemas.microsoft.com/office/drawing/2014/main" id="{4FEEFF29-25B1-3AA5-2E42-09B3379C2C47}"/>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23</a:t>
                </a:r>
              </a:p>
            </p:txBody>
          </p:sp>
          <p:sp>
            <p:nvSpPr>
              <p:cNvPr id="94319" name="Rectangle 111">
                <a:extLst>
                  <a:ext uri="{FF2B5EF4-FFF2-40B4-BE49-F238E27FC236}">
                    <a16:creationId xmlns:a16="http://schemas.microsoft.com/office/drawing/2014/main" id="{8B904774-9A77-E17D-7900-64126304A00C}"/>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94320" name="Rectangle 112">
                <a:extLst>
                  <a:ext uri="{FF2B5EF4-FFF2-40B4-BE49-F238E27FC236}">
                    <a16:creationId xmlns:a16="http://schemas.microsoft.com/office/drawing/2014/main" id="{92E18629-88F7-CA70-AE89-7BA53AB98598}"/>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23</a:t>
                </a:r>
              </a:p>
            </p:txBody>
          </p:sp>
          <p:sp>
            <p:nvSpPr>
              <p:cNvPr id="94321" name="Rectangle 113">
                <a:extLst>
                  <a:ext uri="{FF2B5EF4-FFF2-40B4-BE49-F238E27FC236}">
                    <a16:creationId xmlns:a16="http://schemas.microsoft.com/office/drawing/2014/main" id="{804224FB-8C79-A8AF-3377-7D9C3989E4D6}"/>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94322" name="Rectangle 114">
                <a:extLst>
                  <a:ext uri="{FF2B5EF4-FFF2-40B4-BE49-F238E27FC236}">
                    <a16:creationId xmlns:a16="http://schemas.microsoft.com/office/drawing/2014/main" id="{1BE04D0A-D842-3DF8-8622-AAF73600AED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P</a:t>
                </a:r>
              </a:p>
              <a:p>
                <a:pPr algn="ctr"/>
                <a:r>
                  <a:rPr lang="pt-PT" altLang="pt-BR" sz="1000" b="1"/>
                  <a:t>2</a:t>
                </a:r>
              </a:p>
            </p:txBody>
          </p:sp>
        </p:grpSp>
        <p:grpSp>
          <p:nvGrpSpPr>
            <p:cNvPr id="94323" name="Group 115">
              <a:extLst>
                <a:ext uri="{FF2B5EF4-FFF2-40B4-BE49-F238E27FC236}">
                  <a16:creationId xmlns:a16="http://schemas.microsoft.com/office/drawing/2014/main" id="{E7FF89EA-D955-6D3F-58CB-44A34BA6488D}"/>
                </a:ext>
              </a:extLst>
            </p:cNvPr>
            <p:cNvGrpSpPr>
              <a:grpSpLocks/>
            </p:cNvGrpSpPr>
            <p:nvPr/>
          </p:nvGrpSpPr>
          <p:grpSpPr bwMode="auto">
            <a:xfrm>
              <a:off x="7586663" y="4130675"/>
              <a:ext cx="639762" cy="434975"/>
              <a:chOff x="1720" y="3528"/>
              <a:chExt cx="640" cy="288"/>
            </a:xfrm>
          </p:grpSpPr>
          <p:sp>
            <p:nvSpPr>
              <p:cNvPr id="94324" name="Rectangle 116">
                <a:extLst>
                  <a:ext uri="{FF2B5EF4-FFF2-40B4-BE49-F238E27FC236}">
                    <a16:creationId xmlns:a16="http://schemas.microsoft.com/office/drawing/2014/main" id="{DAEA90D3-5944-E42C-8799-0622B490A38D}"/>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13</a:t>
                </a:r>
              </a:p>
            </p:txBody>
          </p:sp>
          <p:sp>
            <p:nvSpPr>
              <p:cNvPr id="94325" name="Rectangle 117">
                <a:extLst>
                  <a:ext uri="{FF2B5EF4-FFF2-40B4-BE49-F238E27FC236}">
                    <a16:creationId xmlns:a16="http://schemas.microsoft.com/office/drawing/2014/main" id="{05E16989-FD71-1C8D-6F35-AB0694CE761D}"/>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15</a:t>
                </a:r>
              </a:p>
            </p:txBody>
          </p:sp>
          <p:sp>
            <p:nvSpPr>
              <p:cNvPr id="94326" name="Rectangle 118">
                <a:extLst>
                  <a:ext uri="{FF2B5EF4-FFF2-40B4-BE49-F238E27FC236}">
                    <a16:creationId xmlns:a16="http://schemas.microsoft.com/office/drawing/2014/main" id="{9C65A701-C0A9-53B3-B4C0-EACC101B253D}"/>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30</a:t>
                </a:r>
              </a:p>
            </p:txBody>
          </p:sp>
          <p:sp>
            <p:nvSpPr>
              <p:cNvPr id="94327" name="Rectangle 119">
                <a:extLst>
                  <a:ext uri="{FF2B5EF4-FFF2-40B4-BE49-F238E27FC236}">
                    <a16:creationId xmlns:a16="http://schemas.microsoft.com/office/drawing/2014/main" id="{56C805C3-1128-A80B-D874-4D856905B8F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32</a:t>
                </a:r>
              </a:p>
            </p:txBody>
          </p:sp>
          <p:sp>
            <p:nvSpPr>
              <p:cNvPr id="94328" name="Rectangle 120">
                <a:extLst>
                  <a:ext uri="{FF2B5EF4-FFF2-40B4-BE49-F238E27FC236}">
                    <a16:creationId xmlns:a16="http://schemas.microsoft.com/office/drawing/2014/main" id="{3FFCD4E7-DF1A-6FD2-7D96-83A29207ACED}"/>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N</a:t>
                </a:r>
              </a:p>
              <a:p>
                <a:pPr algn="ctr"/>
                <a:r>
                  <a:rPr lang="pt-PT" altLang="pt-BR" sz="1000" b="1"/>
                  <a:t>2</a:t>
                </a:r>
              </a:p>
            </p:txBody>
          </p:sp>
        </p:grpSp>
        <p:grpSp>
          <p:nvGrpSpPr>
            <p:cNvPr id="94329" name="Group 121">
              <a:extLst>
                <a:ext uri="{FF2B5EF4-FFF2-40B4-BE49-F238E27FC236}">
                  <a16:creationId xmlns:a16="http://schemas.microsoft.com/office/drawing/2014/main" id="{24300902-E13A-75B8-124C-76C01BE63A4A}"/>
                </a:ext>
              </a:extLst>
            </p:cNvPr>
            <p:cNvGrpSpPr>
              <a:grpSpLocks/>
            </p:cNvGrpSpPr>
            <p:nvPr/>
          </p:nvGrpSpPr>
          <p:grpSpPr bwMode="auto">
            <a:xfrm>
              <a:off x="8448675" y="3490913"/>
              <a:ext cx="639763" cy="434975"/>
              <a:chOff x="1720" y="3528"/>
              <a:chExt cx="640" cy="288"/>
            </a:xfrm>
          </p:grpSpPr>
          <p:sp>
            <p:nvSpPr>
              <p:cNvPr id="94330" name="Rectangle 122">
                <a:extLst>
                  <a:ext uri="{FF2B5EF4-FFF2-40B4-BE49-F238E27FC236}">
                    <a16:creationId xmlns:a16="http://schemas.microsoft.com/office/drawing/2014/main" id="{2C6CF6BA-3F62-31B2-CCB8-6F009EA46AF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94331" name="Rectangle 123">
                <a:extLst>
                  <a:ext uri="{FF2B5EF4-FFF2-40B4-BE49-F238E27FC236}">
                    <a16:creationId xmlns:a16="http://schemas.microsoft.com/office/drawing/2014/main" id="{59F12CA5-BA6F-CE26-7607-D673830795E6}"/>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4332" name="Rectangle 124">
                <a:extLst>
                  <a:ext uri="{FF2B5EF4-FFF2-40B4-BE49-F238E27FC236}">
                    <a16:creationId xmlns:a16="http://schemas.microsoft.com/office/drawing/2014/main" id="{67772155-6964-69BD-D9A8-99581B0E77D2}"/>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25</a:t>
                </a:r>
              </a:p>
            </p:txBody>
          </p:sp>
          <p:sp>
            <p:nvSpPr>
              <p:cNvPr id="94333" name="Rectangle 125">
                <a:extLst>
                  <a:ext uri="{FF2B5EF4-FFF2-40B4-BE49-F238E27FC236}">
                    <a16:creationId xmlns:a16="http://schemas.microsoft.com/office/drawing/2014/main" id="{AD0274F3-1F40-AF08-AB23-F18B0DC6B554}"/>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4334" name="Rectangle 126">
                <a:extLst>
                  <a:ext uri="{FF2B5EF4-FFF2-40B4-BE49-F238E27FC236}">
                    <a16:creationId xmlns:a16="http://schemas.microsoft.com/office/drawing/2014/main" id="{399D5D76-5DBE-F4E4-CFBA-4F344E21A9DF}"/>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Q</a:t>
                </a:r>
              </a:p>
              <a:p>
                <a:pPr algn="ctr"/>
                <a:r>
                  <a:rPr lang="pt-PT" altLang="pt-BR" sz="1000" b="1"/>
                  <a:t>3</a:t>
                </a:r>
              </a:p>
            </p:txBody>
          </p:sp>
        </p:grpSp>
        <p:grpSp>
          <p:nvGrpSpPr>
            <p:cNvPr id="94335" name="Group 127">
              <a:extLst>
                <a:ext uri="{FF2B5EF4-FFF2-40B4-BE49-F238E27FC236}">
                  <a16:creationId xmlns:a16="http://schemas.microsoft.com/office/drawing/2014/main" id="{79B2F884-28B4-405A-3250-79DB786CC1AC}"/>
                </a:ext>
              </a:extLst>
            </p:cNvPr>
            <p:cNvGrpSpPr>
              <a:grpSpLocks/>
            </p:cNvGrpSpPr>
            <p:nvPr/>
          </p:nvGrpSpPr>
          <p:grpSpPr bwMode="auto">
            <a:xfrm>
              <a:off x="8445500" y="2617788"/>
              <a:ext cx="639763" cy="434975"/>
              <a:chOff x="1720" y="3528"/>
              <a:chExt cx="640" cy="288"/>
            </a:xfrm>
          </p:grpSpPr>
          <p:sp>
            <p:nvSpPr>
              <p:cNvPr id="94336" name="Rectangle 128">
                <a:extLst>
                  <a:ext uri="{FF2B5EF4-FFF2-40B4-BE49-F238E27FC236}">
                    <a16:creationId xmlns:a16="http://schemas.microsoft.com/office/drawing/2014/main" id="{89C4C428-5CF4-16A1-E025-426086503B2F}"/>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4337" name="Rectangle 129">
                <a:extLst>
                  <a:ext uri="{FF2B5EF4-FFF2-40B4-BE49-F238E27FC236}">
                    <a16:creationId xmlns:a16="http://schemas.microsoft.com/office/drawing/2014/main" id="{1E3E0A4A-10AB-949F-9962-12B84E95FC18}"/>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32</a:t>
                </a:r>
              </a:p>
            </p:txBody>
          </p:sp>
          <p:sp>
            <p:nvSpPr>
              <p:cNvPr id="94338" name="Rectangle 130">
                <a:extLst>
                  <a:ext uri="{FF2B5EF4-FFF2-40B4-BE49-F238E27FC236}">
                    <a16:creationId xmlns:a16="http://schemas.microsoft.com/office/drawing/2014/main" id="{59B46727-D24F-6869-BB4E-FB7CF5D552A2}"/>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4339" name="Rectangle 131">
                <a:extLst>
                  <a:ext uri="{FF2B5EF4-FFF2-40B4-BE49-F238E27FC236}">
                    <a16:creationId xmlns:a16="http://schemas.microsoft.com/office/drawing/2014/main" id="{E39E1BE0-9403-6922-F993-73207BF79258}"/>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32</a:t>
                </a:r>
              </a:p>
            </p:txBody>
          </p:sp>
          <p:sp>
            <p:nvSpPr>
              <p:cNvPr id="94340" name="Rectangle 132">
                <a:extLst>
                  <a:ext uri="{FF2B5EF4-FFF2-40B4-BE49-F238E27FC236}">
                    <a16:creationId xmlns:a16="http://schemas.microsoft.com/office/drawing/2014/main" id="{0D372210-F845-FFFE-6CBD-9F786225C178}"/>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R</a:t>
                </a:r>
              </a:p>
              <a:p>
                <a:pPr algn="ctr"/>
                <a:r>
                  <a:rPr lang="pt-PT" altLang="pt-BR" sz="1000" b="1"/>
                  <a:t>4</a:t>
                </a:r>
              </a:p>
            </p:txBody>
          </p:sp>
        </p:grpSp>
        <p:grpSp>
          <p:nvGrpSpPr>
            <p:cNvPr id="94341" name="Group 133">
              <a:extLst>
                <a:ext uri="{FF2B5EF4-FFF2-40B4-BE49-F238E27FC236}">
                  <a16:creationId xmlns:a16="http://schemas.microsoft.com/office/drawing/2014/main" id="{B2BBD2C6-415F-CFFF-143A-1B91094FDED2}"/>
                </a:ext>
              </a:extLst>
            </p:cNvPr>
            <p:cNvGrpSpPr>
              <a:grpSpLocks/>
            </p:cNvGrpSpPr>
            <p:nvPr/>
          </p:nvGrpSpPr>
          <p:grpSpPr bwMode="auto">
            <a:xfrm>
              <a:off x="7385050" y="1728788"/>
              <a:ext cx="1011238" cy="434975"/>
              <a:chOff x="1720" y="3528"/>
              <a:chExt cx="640" cy="288"/>
            </a:xfrm>
          </p:grpSpPr>
          <p:sp>
            <p:nvSpPr>
              <p:cNvPr id="94342" name="Rectangle 134">
                <a:extLst>
                  <a:ext uri="{FF2B5EF4-FFF2-40B4-BE49-F238E27FC236}">
                    <a16:creationId xmlns:a16="http://schemas.microsoft.com/office/drawing/2014/main" id="{A2EA2D7D-CA65-AEEA-C890-2EE95EEC74FB}"/>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32</a:t>
                </a:r>
              </a:p>
            </p:txBody>
          </p:sp>
          <p:sp>
            <p:nvSpPr>
              <p:cNvPr id="94343" name="Rectangle 135">
                <a:extLst>
                  <a:ext uri="{FF2B5EF4-FFF2-40B4-BE49-F238E27FC236}">
                    <a16:creationId xmlns:a16="http://schemas.microsoft.com/office/drawing/2014/main" id="{2411D5D9-9640-D207-C395-614334EAEB6F}"/>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32</a:t>
                </a:r>
              </a:p>
            </p:txBody>
          </p:sp>
          <p:sp>
            <p:nvSpPr>
              <p:cNvPr id="94344" name="Rectangle 136">
                <a:extLst>
                  <a:ext uri="{FF2B5EF4-FFF2-40B4-BE49-F238E27FC236}">
                    <a16:creationId xmlns:a16="http://schemas.microsoft.com/office/drawing/2014/main" id="{38C734BB-CF49-1833-9452-DBE630D4A21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32</a:t>
                </a:r>
              </a:p>
            </p:txBody>
          </p:sp>
          <p:sp>
            <p:nvSpPr>
              <p:cNvPr id="94345" name="Rectangle 137">
                <a:extLst>
                  <a:ext uri="{FF2B5EF4-FFF2-40B4-BE49-F238E27FC236}">
                    <a16:creationId xmlns:a16="http://schemas.microsoft.com/office/drawing/2014/main" id="{883BA395-7C54-DE4E-7C0F-94329D422C02}"/>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32</a:t>
                </a:r>
              </a:p>
            </p:txBody>
          </p:sp>
          <p:sp>
            <p:nvSpPr>
              <p:cNvPr id="94346" name="Rectangle 138">
                <a:extLst>
                  <a:ext uri="{FF2B5EF4-FFF2-40B4-BE49-F238E27FC236}">
                    <a16:creationId xmlns:a16="http://schemas.microsoft.com/office/drawing/2014/main" id="{E13202E3-76DC-A4BB-5E2D-0F546F4BEBCB}"/>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Fim</a:t>
                </a:r>
              </a:p>
              <a:p>
                <a:pPr algn="ctr"/>
                <a:r>
                  <a:rPr lang="pt-PT" altLang="pt-BR" sz="1000" b="1"/>
                  <a:t>0</a:t>
                </a:r>
              </a:p>
            </p:txBody>
          </p:sp>
        </p:grpSp>
        <p:sp>
          <p:nvSpPr>
            <p:cNvPr id="94347" name="Line 139">
              <a:extLst>
                <a:ext uri="{FF2B5EF4-FFF2-40B4-BE49-F238E27FC236}">
                  <a16:creationId xmlns:a16="http://schemas.microsoft.com/office/drawing/2014/main" id="{95FA35A0-63FD-2D66-EA1C-D3D0CC4A9646}"/>
                </a:ext>
              </a:extLst>
            </p:cNvPr>
            <p:cNvSpPr>
              <a:spLocks noChangeShapeType="1"/>
            </p:cNvSpPr>
            <p:nvPr/>
          </p:nvSpPr>
          <p:spPr bwMode="auto">
            <a:xfrm flipV="1">
              <a:off x="8748713" y="5862638"/>
              <a:ext cx="0" cy="2000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48" name="Line 140">
              <a:extLst>
                <a:ext uri="{FF2B5EF4-FFF2-40B4-BE49-F238E27FC236}">
                  <a16:creationId xmlns:a16="http://schemas.microsoft.com/office/drawing/2014/main" id="{F1C7441C-8BDD-DA16-C5A5-15837BF2DB5A}"/>
                </a:ext>
              </a:extLst>
            </p:cNvPr>
            <p:cNvSpPr>
              <a:spLocks noChangeShapeType="1"/>
            </p:cNvSpPr>
            <p:nvPr/>
          </p:nvSpPr>
          <p:spPr bwMode="auto">
            <a:xfrm flipV="1">
              <a:off x="8748713" y="3924300"/>
              <a:ext cx="0" cy="15144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49" name="Line 141">
              <a:extLst>
                <a:ext uri="{FF2B5EF4-FFF2-40B4-BE49-F238E27FC236}">
                  <a16:creationId xmlns:a16="http://schemas.microsoft.com/office/drawing/2014/main" id="{736C8685-FF0B-DAC6-D7D0-F668F7F1D7A4}"/>
                </a:ext>
              </a:extLst>
            </p:cNvPr>
            <p:cNvSpPr>
              <a:spLocks noChangeShapeType="1"/>
            </p:cNvSpPr>
            <p:nvPr/>
          </p:nvSpPr>
          <p:spPr bwMode="auto">
            <a:xfrm flipV="1">
              <a:off x="8748713" y="3057525"/>
              <a:ext cx="0" cy="4381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50" name="Line 142">
              <a:extLst>
                <a:ext uri="{FF2B5EF4-FFF2-40B4-BE49-F238E27FC236}">
                  <a16:creationId xmlns:a16="http://schemas.microsoft.com/office/drawing/2014/main" id="{AB9E705E-1677-EB0B-0751-65CB499AB8BD}"/>
                </a:ext>
              </a:extLst>
            </p:cNvPr>
            <p:cNvSpPr>
              <a:spLocks noChangeShapeType="1"/>
            </p:cNvSpPr>
            <p:nvPr/>
          </p:nvSpPr>
          <p:spPr bwMode="auto">
            <a:xfrm flipH="1" flipV="1">
              <a:off x="7115175" y="2838450"/>
              <a:ext cx="1633538" cy="657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51" name="Line 143">
              <a:extLst>
                <a:ext uri="{FF2B5EF4-FFF2-40B4-BE49-F238E27FC236}">
                  <a16:creationId xmlns:a16="http://schemas.microsoft.com/office/drawing/2014/main" id="{46FCF39F-085C-B5B6-26CF-FEE7DD09F0BA}"/>
                </a:ext>
              </a:extLst>
            </p:cNvPr>
            <p:cNvSpPr>
              <a:spLocks noChangeShapeType="1"/>
            </p:cNvSpPr>
            <p:nvPr/>
          </p:nvSpPr>
          <p:spPr bwMode="auto">
            <a:xfrm flipV="1">
              <a:off x="7115175" y="2162175"/>
              <a:ext cx="74295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52" name="Line 144">
              <a:extLst>
                <a:ext uri="{FF2B5EF4-FFF2-40B4-BE49-F238E27FC236}">
                  <a16:creationId xmlns:a16="http://schemas.microsoft.com/office/drawing/2014/main" id="{E668FBE8-4D51-E040-2DF9-8EA3585CAB6A}"/>
                </a:ext>
              </a:extLst>
            </p:cNvPr>
            <p:cNvSpPr>
              <a:spLocks noChangeShapeType="1"/>
            </p:cNvSpPr>
            <p:nvPr/>
          </p:nvSpPr>
          <p:spPr bwMode="auto">
            <a:xfrm flipH="1" flipV="1">
              <a:off x="7886700" y="2162175"/>
              <a:ext cx="581025" cy="457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53" name="Line 145">
              <a:extLst>
                <a:ext uri="{FF2B5EF4-FFF2-40B4-BE49-F238E27FC236}">
                  <a16:creationId xmlns:a16="http://schemas.microsoft.com/office/drawing/2014/main" id="{283E1D14-2CD1-7983-51C9-E3B0447829FF}"/>
                </a:ext>
              </a:extLst>
            </p:cNvPr>
            <p:cNvSpPr>
              <a:spLocks noChangeShapeType="1"/>
            </p:cNvSpPr>
            <p:nvPr/>
          </p:nvSpPr>
          <p:spPr bwMode="auto">
            <a:xfrm flipV="1">
              <a:off x="7886700" y="4572000"/>
              <a:ext cx="0" cy="212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54" name="Line 146">
              <a:extLst>
                <a:ext uri="{FF2B5EF4-FFF2-40B4-BE49-F238E27FC236}">
                  <a16:creationId xmlns:a16="http://schemas.microsoft.com/office/drawing/2014/main" id="{F0AB4156-56CA-77CE-D056-AC8F24A65110}"/>
                </a:ext>
              </a:extLst>
            </p:cNvPr>
            <p:cNvSpPr>
              <a:spLocks noChangeShapeType="1"/>
            </p:cNvSpPr>
            <p:nvPr/>
          </p:nvSpPr>
          <p:spPr bwMode="auto">
            <a:xfrm flipV="1">
              <a:off x="7886700" y="2160588"/>
              <a:ext cx="0" cy="19748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55" name="Line 147">
              <a:extLst>
                <a:ext uri="{FF2B5EF4-FFF2-40B4-BE49-F238E27FC236}">
                  <a16:creationId xmlns:a16="http://schemas.microsoft.com/office/drawing/2014/main" id="{A6D5EF7A-BD4F-02E9-A6EF-DDC9450ED43E}"/>
                </a:ext>
              </a:extLst>
            </p:cNvPr>
            <p:cNvSpPr>
              <a:spLocks noChangeShapeType="1"/>
            </p:cNvSpPr>
            <p:nvPr/>
          </p:nvSpPr>
          <p:spPr bwMode="auto">
            <a:xfrm flipV="1">
              <a:off x="3830638" y="2160588"/>
              <a:ext cx="3578225" cy="21859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4356" name="Group 148">
              <a:extLst>
                <a:ext uri="{FF2B5EF4-FFF2-40B4-BE49-F238E27FC236}">
                  <a16:creationId xmlns:a16="http://schemas.microsoft.com/office/drawing/2014/main" id="{3288DBE3-382E-F15F-29C0-C35ED5841CE9}"/>
                </a:ext>
              </a:extLst>
            </p:cNvPr>
            <p:cNvGrpSpPr>
              <a:grpSpLocks/>
            </p:cNvGrpSpPr>
            <p:nvPr/>
          </p:nvGrpSpPr>
          <p:grpSpPr bwMode="auto">
            <a:xfrm>
              <a:off x="6470650" y="2617788"/>
              <a:ext cx="639763" cy="434975"/>
              <a:chOff x="1720" y="3528"/>
              <a:chExt cx="640" cy="288"/>
            </a:xfrm>
          </p:grpSpPr>
          <p:sp>
            <p:nvSpPr>
              <p:cNvPr id="94357" name="Rectangle 149">
                <a:extLst>
                  <a:ext uri="{FF2B5EF4-FFF2-40B4-BE49-F238E27FC236}">
                    <a16:creationId xmlns:a16="http://schemas.microsoft.com/office/drawing/2014/main" id="{CFA03861-1463-1747-61A7-3E3A46B759F5}"/>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4358" name="Rectangle 150">
                <a:extLst>
                  <a:ext uri="{FF2B5EF4-FFF2-40B4-BE49-F238E27FC236}">
                    <a16:creationId xmlns:a16="http://schemas.microsoft.com/office/drawing/2014/main" id="{83724EC5-ED21-4A3A-D7F5-785D2FCDB69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29</a:t>
                </a:r>
              </a:p>
            </p:txBody>
          </p:sp>
          <p:sp>
            <p:nvSpPr>
              <p:cNvPr id="94359" name="Rectangle 151">
                <a:extLst>
                  <a:ext uri="{FF2B5EF4-FFF2-40B4-BE49-F238E27FC236}">
                    <a16:creationId xmlns:a16="http://schemas.microsoft.com/office/drawing/2014/main" id="{E50F3E01-38EB-D43B-4A84-23AC286D07F1}"/>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47</a:t>
                </a:r>
              </a:p>
            </p:txBody>
          </p:sp>
          <p:sp>
            <p:nvSpPr>
              <p:cNvPr id="94360" name="Rectangle 152">
                <a:extLst>
                  <a:ext uri="{FF2B5EF4-FFF2-40B4-BE49-F238E27FC236}">
                    <a16:creationId xmlns:a16="http://schemas.microsoft.com/office/drawing/2014/main" id="{0ECDEB3C-433C-6D51-96B8-A3D25FC1A7DB}"/>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4361" name="Rectangle 153">
                <a:extLst>
                  <a:ext uri="{FF2B5EF4-FFF2-40B4-BE49-F238E27FC236}">
                    <a16:creationId xmlns:a16="http://schemas.microsoft.com/office/drawing/2014/main" id="{5B977767-1E9F-DC15-20CD-DC122CD8809D}"/>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S</a:t>
                </a:r>
              </a:p>
              <a:p>
                <a:pPr algn="ctr"/>
                <a:r>
                  <a:rPr lang="pt-PT" altLang="pt-BR" sz="1000" b="1"/>
                  <a:t>1</a:t>
                </a:r>
              </a:p>
            </p:txBody>
          </p:sp>
        </p:grpSp>
        <p:sp>
          <p:nvSpPr>
            <p:cNvPr id="94362" name="Line 154">
              <a:extLst>
                <a:ext uri="{FF2B5EF4-FFF2-40B4-BE49-F238E27FC236}">
                  <a16:creationId xmlns:a16="http://schemas.microsoft.com/office/drawing/2014/main" id="{7A19BD3C-11EA-49A1-FE05-DF71AF9595D4}"/>
                </a:ext>
              </a:extLst>
            </p:cNvPr>
            <p:cNvSpPr>
              <a:spLocks noChangeShapeType="1"/>
            </p:cNvSpPr>
            <p:nvPr/>
          </p:nvSpPr>
          <p:spPr bwMode="auto">
            <a:xfrm flipV="1">
              <a:off x="2743200" y="5221288"/>
              <a:ext cx="4837113" cy="4238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63" name="Line 155">
              <a:extLst>
                <a:ext uri="{FF2B5EF4-FFF2-40B4-BE49-F238E27FC236}">
                  <a16:creationId xmlns:a16="http://schemas.microsoft.com/office/drawing/2014/main" id="{A02069DB-3D1C-02BA-4B2C-CB2677034F2E}"/>
                </a:ext>
              </a:extLst>
            </p:cNvPr>
            <p:cNvSpPr>
              <a:spLocks noChangeShapeType="1"/>
            </p:cNvSpPr>
            <p:nvPr/>
          </p:nvSpPr>
          <p:spPr bwMode="auto">
            <a:xfrm>
              <a:off x="2754313" y="3716338"/>
              <a:ext cx="439737" cy="415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64" name="Line 156">
              <a:extLst>
                <a:ext uri="{FF2B5EF4-FFF2-40B4-BE49-F238E27FC236}">
                  <a16:creationId xmlns:a16="http://schemas.microsoft.com/office/drawing/2014/main" id="{1F70C44E-521D-00E4-4D55-D56F73909773}"/>
                </a:ext>
              </a:extLst>
            </p:cNvPr>
            <p:cNvSpPr>
              <a:spLocks noChangeShapeType="1"/>
            </p:cNvSpPr>
            <p:nvPr/>
          </p:nvSpPr>
          <p:spPr bwMode="auto">
            <a:xfrm>
              <a:off x="2743200" y="3692525"/>
              <a:ext cx="439738" cy="10810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65" name="Line 157">
              <a:extLst>
                <a:ext uri="{FF2B5EF4-FFF2-40B4-BE49-F238E27FC236}">
                  <a16:creationId xmlns:a16="http://schemas.microsoft.com/office/drawing/2014/main" id="{08B91D43-00A7-F055-D942-FB6C45034686}"/>
                </a:ext>
              </a:extLst>
            </p:cNvPr>
            <p:cNvSpPr>
              <a:spLocks noChangeShapeType="1"/>
            </p:cNvSpPr>
            <p:nvPr/>
          </p:nvSpPr>
          <p:spPr bwMode="auto">
            <a:xfrm flipV="1">
              <a:off x="2743200" y="3919538"/>
              <a:ext cx="439738" cy="4270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66" name="Line 158">
              <a:extLst>
                <a:ext uri="{FF2B5EF4-FFF2-40B4-BE49-F238E27FC236}">
                  <a16:creationId xmlns:a16="http://schemas.microsoft.com/office/drawing/2014/main" id="{E6C19A27-7F20-6C29-F786-91EB251021D3}"/>
                </a:ext>
              </a:extLst>
            </p:cNvPr>
            <p:cNvSpPr>
              <a:spLocks noChangeShapeType="1"/>
            </p:cNvSpPr>
            <p:nvPr/>
          </p:nvSpPr>
          <p:spPr bwMode="auto">
            <a:xfrm>
              <a:off x="8218488" y="5213350"/>
              <a:ext cx="225425" cy="8556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67" name="Line 159">
              <a:extLst>
                <a:ext uri="{FF2B5EF4-FFF2-40B4-BE49-F238E27FC236}">
                  <a16:creationId xmlns:a16="http://schemas.microsoft.com/office/drawing/2014/main" id="{20C6D401-0EBC-AF7B-9B82-DB0112EF7595}"/>
                </a:ext>
              </a:extLst>
            </p:cNvPr>
            <p:cNvSpPr>
              <a:spLocks noChangeShapeType="1"/>
            </p:cNvSpPr>
            <p:nvPr/>
          </p:nvSpPr>
          <p:spPr bwMode="auto">
            <a:xfrm flipV="1">
              <a:off x="2743200" y="4572000"/>
              <a:ext cx="427038" cy="4270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4368" name="Line 160">
              <a:extLst>
                <a:ext uri="{FF2B5EF4-FFF2-40B4-BE49-F238E27FC236}">
                  <a16:creationId xmlns:a16="http://schemas.microsoft.com/office/drawing/2014/main" id="{F3767596-538E-8405-9D30-8298B822D669}"/>
                </a:ext>
              </a:extLst>
            </p:cNvPr>
            <p:cNvSpPr>
              <a:spLocks noChangeShapeType="1"/>
            </p:cNvSpPr>
            <p:nvPr/>
          </p:nvSpPr>
          <p:spPr bwMode="auto">
            <a:xfrm>
              <a:off x="2754313" y="4346575"/>
              <a:ext cx="415925" cy="546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sp>
        <p:nvSpPr>
          <p:cNvPr id="163" name="Rectangle 2">
            <a:extLst>
              <a:ext uri="{FF2B5EF4-FFF2-40B4-BE49-F238E27FC236}">
                <a16:creationId xmlns:a16="http://schemas.microsoft.com/office/drawing/2014/main" id="{CD51E5E3-67D0-4D00-390D-9C10DD769ABB}"/>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5" name="Rectangle 3">
            <a:extLst>
              <a:ext uri="{FF2B5EF4-FFF2-40B4-BE49-F238E27FC236}">
                <a16:creationId xmlns:a16="http://schemas.microsoft.com/office/drawing/2014/main" id="{6650B627-DA85-C76B-A9F9-88F38EB50856}"/>
              </a:ext>
            </a:extLst>
          </p:cNvPr>
          <p:cNvSpPr>
            <a:spLocks noGrp="1" noChangeArrowheads="1"/>
          </p:cNvSpPr>
          <p:nvPr>
            <p:ph type="body" idx="1"/>
          </p:nvPr>
        </p:nvSpPr>
        <p:spPr>
          <a:xfrm>
            <a:off x="126134" y="721160"/>
            <a:ext cx="8029575" cy="618114"/>
          </a:xfrm>
        </p:spPr>
        <p:txBody>
          <a:bodyPr/>
          <a:lstStyle/>
          <a:p>
            <a:pPr marL="190500" indent="-190500" defTabSz="228600"/>
            <a:r>
              <a:rPr lang="pt-PT" altLang="pt-BR" sz="2400" u="none" dirty="0">
                <a:solidFill>
                  <a:srgbClr val="000099"/>
                </a:solidFill>
                <a:effectLst/>
              </a:rPr>
              <a:t>Situação Pessimista</a:t>
            </a:r>
          </a:p>
        </p:txBody>
      </p:sp>
      <p:grpSp>
        <p:nvGrpSpPr>
          <p:cNvPr id="3" name="Agrupar 2">
            <a:extLst>
              <a:ext uri="{FF2B5EF4-FFF2-40B4-BE49-F238E27FC236}">
                <a16:creationId xmlns:a16="http://schemas.microsoft.com/office/drawing/2014/main" id="{239570E2-9CAE-F690-D374-9E6D78449F4B}"/>
              </a:ext>
            </a:extLst>
          </p:cNvPr>
          <p:cNvGrpSpPr/>
          <p:nvPr/>
        </p:nvGrpSpPr>
        <p:grpSpPr>
          <a:xfrm>
            <a:off x="203827" y="1451697"/>
            <a:ext cx="8700172" cy="4787900"/>
            <a:chOff x="397791" y="1728788"/>
            <a:chExt cx="8700172" cy="4787900"/>
          </a:xfrm>
        </p:grpSpPr>
        <p:grpSp>
          <p:nvGrpSpPr>
            <p:cNvPr id="95236" name="Group 4">
              <a:extLst>
                <a:ext uri="{FF2B5EF4-FFF2-40B4-BE49-F238E27FC236}">
                  <a16:creationId xmlns:a16="http://schemas.microsoft.com/office/drawing/2014/main" id="{8AEAB591-C289-AC34-5AA8-1AEC69EF146B}"/>
                </a:ext>
              </a:extLst>
            </p:cNvPr>
            <p:cNvGrpSpPr>
              <a:grpSpLocks/>
            </p:cNvGrpSpPr>
            <p:nvPr/>
          </p:nvGrpSpPr>
          <p:grpSpPr bwMode="auto">
            <a:xfrm>
              <a:off x="397791" y="4783138"/>
              <a:ext cx="1205584" cy="434975"/>
              <a:chOff x="1597" y="3528"/>
              <a:chExt cx="763" cy="288"/>
            </a:xfrm>
          </p:grpSpPr>
          <p:sp>
            <p:nvSpPr>
              <p:cNvPr id="95237" name="Rectangle 5">
                <a:extLst>
                  <a:ext uri="{FF2B5EF4-FFF2-40B4-BE49-F238E27FC236}">
                    <a16:creationId xmlns:a16="http://schemas.microsoft.com/office/drawing/2014/main" id="{945C7236-E934-6303-57F5-48FDBA62236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5238" name="Rectangle 6">
                <a:extLst>
                  <a:ext uri="{FF2B5EF4-FFF2-40B4-BE49-F238E27FC236}">
                    <a16:creationId xmlns:a16="http://schemas.microsoft.com/office/drawing/2014/main" id="{AFE33012-17F6-B221-689B-D4DA96107DB8}"/>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5239" name="Rectangle 7">
                <a:extLst>
                  <a:ext uri="{FF2B5EF4-FFF2-40B4-BE49-F238E27FC236}">
                    <a16:creationId xmlns:a16="http://schemas.microsoft.com/office/drawing/2014/main" id="{78BE4A90-C07A-5E4B-4D39-345C6DE00F28}"/>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5240" name="Rectangle 8">
                <a:extLst>
                  <a:ext uri="{FF2B5EF4-FFF2-40B4-BE49-F238E27FC236}">
                    <a16:creationId xmlns:a16="http://schemas.microsoft.com/office/drawing/2014/main" id="{AFD7741D-5EF7-48FB-7569-FD13FCECC0D6}"/>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5241" name="Rectangle 9">
                <a:extLst>
                  <a:ext uri="{FF2B5EF4-FFF2-40B4-BE49-F238E27FC236}">
                    <a16:creationId xmlns:a16="http://schemas.microsoft.com/office/drawing/2014/main" id="{49ED3408-6B2F-C747-120B-5D053FCEF179}"/>
                  </a:ext>
                </a:extLst>
              </p:cNvPr>
              <p:cNvSpPr>
                <a:spLocks noChangeArrowheads="1"/>
              </p:cNvSpPr>
              <p:nvPr/>
            </p:nvSpPr>
            <p:spPr bwMode="auto">
              <a:xfrm>
                <a:off x="1597" y="3528"/>
                <a:ext cx="315"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dirty="0">
                    <a:solidFill>
                      <a:srgbClr val="FF0000"/>
                    </a:solidFill>
                  </a:rPr>
                  <a:t>Início</a:t>
                </a:r>
              </a:p>
              <a:p>
                <a:pPr algn="ctr"/>
                <a:r>
                  <a:rPr lang="pt-PT" altLang="pt-BR" sz="1000" b="1" dirty="0"/>
                  <a:t>0</a:t>
                </a:r>
              </a:p>
            </p:txBody>
          </p:sp>
        </p:grpSp>
        <p:grpSp>
          <p:nvGrpSpPr>
            <p:cNvPr id="95242" name="Group 10">
              <a:extLst>
                <a:ext uri="{FF2B5EF4-FFF2-40B4-BE49-F238E27FC236}">
                  <a16:creationId xmlns:a16="http://schemas.microsoft.com/office/drawing/2014/main" id="{9DA181B4-A4AC-A784-FAF8-F29C1ADC400F}"/>
                </a:ext>
              </a:extLst>
            </p:cNvPr>
            <p:cNvGrpSpPr>
              <a:grpSpLocks/>
            </p:cNvGrpSpPr>
            <p:nvPr/>
          </p:nvGrpSpPr>
          <p:grpSpPr bwMode="auto">
            <a:xfrm>
              <a:off x="3187700" y="4133850"/>
              <a:ext cx="639763" cy="434975"/>
              <a:chOff x="1720" y="3528"/>
              <a:chExt cx="640" cy="288"/>
            </a:xfrm>
          </p:grpSpPr>
          <p:sp>
            <p:nvSpPr>
              <p:cNvPr id="95243" name="Rectangle 11">
                <a:extLst>
                  <a:ext uri="{FF2B5EF4-FFF2-40B4-BE49-F238E27FC236}">
                    <a16:creationId xmlns:a16="http://schemas.microsoft.com/office/drawing/2014/main" id="{71B779F3-8654-E54B-B4D8-8C1AFB5402CA}"/>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14</a:t>
                </a:r>
              </a:p>
            </p:txBody>
          </p:sp>
          <p:sp>
            <p:nvSpPr>
              <p:cNvPr id="95244" name="Rectangle 12">
                <a:extLst>
                  <a:ext uri="{FF2B5EF4-FFF2-40B4-BE49-F238E27FC236}">
                    <a16:creationId xmlns:a16="http://schemas.microsoft.com/office/drawing/2014/main" id="{A1BAE9B4-D98A-2160-6684-BBB29FE1804E}"/>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22</a:t>
                </a:r>
              </a:p>
            </p:txBody>
          </p:sp>
          <p:sp>
            <p:nvSpPr>
              <p:cNvPr id="95245" name="Rectangle 13">
                <a:extLst>
                  <a:ext uri="{FF2B5EF4-FFF2-40B4-BE49-F238E27FC236}">
                    <a16:creationId xmlns:a16="http://schemas.microsoft.com/office/drawing/2014/main" id="{4ECB1CB4-AA8B-06A2-C169-5FD555E2D4A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60</a:t>
                </a:r>
              </a:p>
            </p:txBody>
          </p:sp>
          <p:sp>
            <p:nvSpPr>
              <p:cNvPr id="95246" name="Rectangle 14">
                <a:extLst>
                  <a:ext uri="{FF2B5EF4-FFF2-40B4-BE49-F238E27FC236}">
                    <a16:creationId xmlns:a16="http://schemas.microsoft.com/office/drawing/2014/main" id="{47572E9C-68F1-E409-18D6-E98440381E24}"/>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68</a:t>
                </a:r>
              </a:p>
            </p:txBody>
          </p:sp>
          <p:sp>
            <p:nvSpPr>
              <p:cNvPr id="95247" name="Rectangle 15">
                <a:extLst>
                  <a:ext uri="{FF2B5EF4-FFF2-40B4-BE49-F238E27FC236}">
                    <a16:creationId xmlns:a16="http://schemas.microsoft.com/office/drawing/2014/main" id="{4CBFFE7C-F682-813D-7076-780926A3185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G</a:t>
                </a:r>
              </a:p>
              <a:p>
                <a:pPr algn="ctr"/>
                <a:r>
                  <a:rPr lang="pt-PT" altLang="pt-BR" sz="1000" b="1"/>
                  <a:t>8</a:t>
                </a:r>
              </a:p>
            </p:txBody>
          </p:sp>
        </p:grpSp>
        <p:grpSp>
          <p:nvGrpSpPr>
            <p:cNvPr id="95248" name="Group 16">
              <a:extLst>
                <a:ext uri="{FF2B5EF4-FFF2-40B4-BE49-F238E27FC236}">
                  <a16:creationId xmlns:a16="http://schemas.microsoft.com/office/drawing/2014/main" id="{A387FB7B-2D3C-EA5B-0540-AB47644AD763}"/>
                </a:ext>
              </a:extLst>
            </p:cNvPr>
            <p:cNvGrpSpPr>
              <a:grpSpLocks/>
            </p:cNvGrpSpPr>
            <p:nvPr/>
          </p:nvGrpSpPr>
          <p:grpSpPr bwMode="auto">
            <a:xfrm>
              <a:off x="2101850" y="4783138"/>
              <a:ext cx="639763" cy="434975"/>
              <a:chOff x="1720" y="3528"/>
              <a:chExt cx="640" cy="288"/>
            </a:xfrm>
          </p:grpSpPr>
          <p:sp>
            <p:nvSpPr>
              <p:cNvPr id="95249" name="Rectangle 17">
                <a:extLst>
                  <a:ext uri="{FF2B5EF4-FFF2-40B4-BE49-F238E27FC236}">
                    <a16:creationId xmlns:a16="http://schemas.microsoft.com/office/drawing/2014/main" id="{EB6E371D-2F2A-2432-9352-748A9B330745}"/>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5250" name="Rectangle 18">
                <a:extLst>
                  <a:ext uri="{FF2B5EF4-FFF2-40B4-BE49-F238E27FC236}">
                    <a16:creationId xmlns:a16="http://schemas.microsoft.com/office/drawing/2014/main" id="{63757C08-089D-69BC-3823-AF78498D8822}"/>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14</a:t>
                </a:r>
              </a:p>
            </p:txBody>
          </p:sp>
          <p:sp>
            <p:nvSpPr>
              <p:cNvPr id="95251" name="Rectangle 19">
                <a:extLst>
                  <a:ext uri="{FF2B5EF4-FFF2-40B4-BE49-F238E27FC236}">
                    <a16:creationId xmlns:a16="http://schemas.microsoft.com/office/drawing/2014/main" id="{25722E72-46EE-43DC-C293-C66E4F143C08}"/>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31</a:t>
                </a:r>
              </a:p>
            </p:txBody>
          </p:sp>
          <p:sp>
            <p:nvSpPr>
              <p:cNvPr id="95252" name="Rectangle 20">
                <a:extLst>
                  <a:ext uri="{FF2B5EF4-FFF2-40B4-BE49-F238E27FC236}">
                    <a16:creationId xmlns:a16="http://schemas.microsoft.com/office/drawing/2014/main" id="{A6C93A94-5F14-2B0B-24AE-A672CE8B7E61}"/>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45</a:t>
                </a:r>
              </a:p>
            </p:txBody>
          </p:sp>
          <p:sp>
            <p:nvSpPr>
              <p:cNvPr id="95253" name="Rectangle 21">
                <a:extLst>
                  <a:ext uri="{FF2B5EF4-FFF2-40B4-BE49-F238E27FC236}">
                    <a16:creationId xmlns:a16="http://schemas.microsoft.com/office/drawing/2014/main" id="{B8A8D606-9EF0-9C56-5C32-4AC64A6FBD6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C</a:t>
                </a:r>
              </a:p>
              <a:p>
                <a:pPr algn="ctr"/>
                <a:r>
                  <a:rPr lang="pt-PT" altLang="pt-BR" sz="1000" b="1"/>
                  <a:t>14</a:t>
                </a:r>
              </a:p>
            </p:txBody>
          </p:sp>
        </p:grpSp>
        <p:grpSp>
          <p:nvGrpSpPr>
            <p:cNvPr id="95254" name="Group 22">
              <a:extLst>
                <a:ext uri="{FF2B5EF4-FFF2-40B4-BE49-F238E27FC236}">
                  <a16:creationId xmlns:a16="http://schemas.microsoft.com/office/drawing/2014/main" id="{6BE3A362-98AC-4F42-73FE-B8F4B650AE20}"/>
                </a:ext>
              </a:extLst>
            </p:cNvPr>
            <p:cNvGrpSpPr>
              <a:grpSpLocks/>
            </p:cNvGrpSpPr>
            <p:nvPr/>
          </p:nvGrpSpPr>
          <p:grpSpPr bwMode="auto">
            <a:xfrm>
              <a:off x="2101850" y="4133850"/>
              <a:ext cx="639763" cy="434975"/>
              <a:chOff x="1720" y="3528"/>
              <a:chExt cx="640" cy="288"/>
            </a:xfrm>
          </p:grpSpPr>
          <p:sp>
            <p:nvSpPr>
              <p:cNvPr id="95255" name="Rectangle 23">
                <a:extLst>
                  <a:ext uri="{FF2B5EF4-FFF2-40B4-BE49-F238E27FC236}">
                    <a16:creationId xmlns:a16="http://schemas.microsoft.com/office/drawing/2014/main" id="{3CDED059-F0CC-21E2-92B8-B4602E317C60}"/>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5256" name="Rectangle 24">
                <a:extLst>
                  <a:ext uri="{FF2B5EF4-FFF2-40B4-BE49-F238E27FC236}">
                    <a16:creationId xmlns:a16="http://schemas.microsoft.com/office/drawing/2014/main" id="{1A2426CA-278C-3160-5CF1-C22A0E986C68}"/>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10</a:t>
                </a:r>
              </a:p>
            </p:txBody>
          </p:sp>
          <p:sp>
            <p:nvSpPr>
              <p:cNvPr id="95257" name="Rectangle 25">
                <a:extLst>
                  <a:ext uri="{FF2B5EF4-FFF2-40B4-BE49-F238E27FC236}">
                    <a16:creationId xmlns:a16="http://schemas.microsoft.com/office/drawing/2014/main" id="{CBDC4CEC-3F7E-8FDB-B740-5CB36514D11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50</a:t>
                </a:r>
              </a:p>
            </p:txBody>
          </p:sp>
          <p:sp>
            <p:nvSpPr>
              <p:cNvPr id="95258" name="Rectangle 26">
                <a:extLst>
                  <a:ext uri="{FF2B5EF4-FFF2-40B4-BE49-F238E27FC236}">
                    <a16:creationId xmlns:a16="http://schemas.microsoft.com/office/drawing/2014/main" id="{F5288AF1-FC38-8912-7FAA-FA59F5D1D528}"/>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60</a:t>
                </a:r>
              </a:p>
            </p:txBody>
          </p:sp>
          <p:sp>
            <p:nvSpPr>
              <p:cNvPr id="95259" name="Rectangle 27">
                <a:extLst>
                  <a:ext uri="{FF2B5EF4-FFF2-40B4-BE49-F238E27FC236}">
                    <a16:creationId xmlns:a16="http://schemas.microsoft.com/office/drawing/2014/main" id="{C3FCA029-D520-5ABA-9C8F-3D31C74E4429}"/>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B</a:t>
                </a:r>
              </a:p>
              <a:p>
                <a:pPr algn="ctr"/>
                <a:r>
                  <a:rPr lang="pt-PT" altLang="pt-BR" sz="1000" b="1"/>
                  <a:t>10</a:t>
                </a:r>
              </a:p>
            </p:txBody>
          </p:sp>
        </p:grpSp>
        <p:grpSp>
          <p:nvGrpSpPr>
            <p:cNvPr id="95260" name="Group 28">
              <a:extLst>
                <a:ext uri="{FF2B5EF4-FFF2-40B4-BE49-F238E27FC236}">
                  <a16:creationId xmlns:a16="http://schemas.microsoft.com/office/drawing/2014/main" id="{A03BEC3D-400F-2AE1-943F-6C8132F9EC5E}"/>
                </a:ext>
              </a:extLst>
            </p:cNvPr>
            <p:cNvGrpSpPr>
              <a:grpSpLocks/>
            </p:cNvGrpSpPr>
            <p:nvPr/>
          </p:nvGrpSpPr>
          <p:grpSpPr bwMode="auto">
            <a:xfrm>
              <a:off x="2101850" y="5434013"/>
              <a:ext cx="639763" cy="434975"/>
              <a:chOff x="1720" y="3528"/>
              <a:chExt cx="640" cy="288"/>
            </a:xfrm>
          </p:grpSpPr>
          <p:sp>
            <p:nvSpPr>
              <p:cNvPr id="95261" name="Rectangle 29">
                <a:extLst>
                  <a:ext uri="{FF2B5EF4-FFF2-40B4-BE49-F238E27FC236}">
                    <a16:creationId xmlns:a16="http://schemas.microsoft.com/office/drawing/2014/main" id="{625A0A6B-44C4-B0A1-19E2-3B061FEFC1C5}"/>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5262" name="Rectangle 30">
                <a:extLst>
                  <a:ext uri="{FF2B5EF4-FFF2-40B4-BE49-F238E27FC236}">
                    <a16:creationId xmlns:a16="http://schemas.microsoft.com/office/drawing/2014/main" id="{E3CBAAF5-3D94-51C6-7E0C-11E19E67FE90}"/>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12</a:t>
                </a:r>
              </a:p>
            </p:txBody>
          </p:sp>
          <p:sp>
            <p:nvSpPr>
              <p:cNvPr id="95263" name="Rectangle 31">
                <a:extLst>
                  <a:ext uri="{FF2B5EF4-FFF2-40B4-BE49-F238E27FC236}">
                    <a16:creationId xmlns:a16="http://schemas.microsoft.com/office/drawing/2014/main" id="{0B0F1BA3-28F0-9228-90A8-F0778111FB05}"/>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33</a:t>
                </a:r>
              </a:p>
            </p:txBody>
          </p:sp>
          <p:sp>
            <p:nvSpPr>
              <p:cNvPr id="95264" name="Rectangle 32">
                <a:extLst>
                  <a:ext uri="{FF2B5EF4-FFF2-40B4-BE49-F238E27FC236}">
                    <a16:creationId xmlns:a16="http://schemas.microsoft.com/office/drawing/2014/main" id="{0EBD9989-12E3-5E86-E06A-5D544952E902}"/>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43</a:t>
                </a:r>
              </a:p>
            </p:txBody>
          </p:sp>
          <p:sp>
            <p:nvSpPr>
              <p:cNvPr id="95265" name="Rectangle 33">
                <a:extLst>
                  <a:ext uri="{FF2B5EF4-FFF2-40B4-BE49-F238E27FC236}">
                    <a16:creationId xmlns:a16="http://schemas.microsoft.com/office/drawing/2014/main" id="{11B51F1D-9138-733E-8F91-BA3D63538F06}"/>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D</a:t>
                </a:r>
              </a:p>
              <a:p>
                <a:pPr algn="ctr"/>
                <a:r>
                  <a:rPr lang="pt-PT" altLang="pt-BR" sz="1000" b="1"/>
                  <a:t>12</a:t>
                </a:r>
              </a:p>
            </p:txBody>
          </p:sp>
        </p:grpSp>
        <p:grpSp>
          <p:nvGrpSpPr>
            <p:cNvPr id="95266" name="Group 34">
              <a:extLst>
                <a:ext uri="{FF2B5EF4-FFF2-40B4-BE49-F238E27FC236}">
                  <a16:creationId xmlns:a16="http://schemas.microsoft.com/office/drawing/2014/main" id="{489BC017-EA22-3073-B9D4-94514F2A732E}"/>
                </a:ext>
              </a:extLst>
            </p:cNvPr>
            <p:cNvGrpSpPr>
              <a:grpSpLocks/>
            </p:cNvGrpSpPr>
            <p:nvPr/>
          </p:nvGrpSpPr>
          <p:grpSpPr bwMode="auto">
            <a:xfrm>
              <a:off x="2101850" y="6081713"/>
              <a:ext cx="639763" cy="434975"/>
              <a:chOff x="1720" y="3528"/>
              <a:chExt cx="640" cy="288"/>
            </a:xfrm>
          </p:grpSpPr>
          <p:sp>
            <p:nvSpPr>
              <p:cNvPr id="95267" name="Rectangle 35">
                <a:extLst>
                  <a:ext uri="{FF2B5EF4-FFF2-40B4-BE49-F238E27FC236}">
                    <a16:creationId xmlns:a16="http://schemas.microsoft.com/office/drawing/2014/main" id="{4D4974D3-2016-80D5-9D4E-3D8C952FF4DA}"/>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5268" name="Rectangle 36">
                <a:extLst>
                  <a:ext uri="{FF2B5EF4-FFF2-40B4-BE49-F238E27FC236}">
                    <a16:creationId xmlns:a16="http://schemas.microsoft.com/office/drawing/2014/main" id="{4CAED9F0-01F1-DFC4-0818-81C723205ADF}"/>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30</a:t>
                </a:r>
              </a:p>
            </p:txBody>
          </p:sp>
          <p:sp>
            <p:nvSpPr>
              <p:cNvPr id="95269" name="Rectangle 37">
                <a:extLst>
                  <a:ext uri="{FF2B5EF4-FFF2-40B4-BE49-F238E27FC236}">
                    <a16:creationId xmlns:a16="http://schemas.microsoft.com/office/drawing/2014/main" id="{9B9A9FB4-AD05-203E-DBB8-1C5AFDCCE382}"/>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5270" name="Rectangle 38">
                <a:extLst>
                  <a:ext uri="{FF2B5EF4-FFF2-40B4-BE49-F238E27FC236}">
                    <a16:creationId xmlns:a16="http://schemas.microsoft.com/office/drawing/2014/main" id="{304ED137-CD10-7015-8699-B97BB52DA33B}"/>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30</a:t>
                </a:r>
              </a:p>
            </p:txBody>
          </p:sp>
          <p:sp>
            <p:nvSpPr>
              <p:cNvPr id="95271" name="Rectangle 39">
                <a:extLst>
                  <a:ext uri="{FF2B5EF4-FFF2-40B4-BE49-F238E27FC236}">
                    <a16:creationId xmlns:a16="http://schemas.microsoft.com/office/drawing/2014/main" id="{2E3154AE-3803-11E7-F368-E3DFAED4EEDB}"/>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E</a:t>
                </a:r>
              </a:p>
              <a:p>
                <a:pPr algn="ctr"/>
                <a:r>
                  <a:rPr lang="pt-PT" altLang="pt-BR" sz="1000" b="1"/>
                  <a:t>30</a:t>
                </a:r>
              </a:p>
            </p:txBody>
          </p:sp>
        </p:grpSp>
        <p:grpSp>
          <p:nvGrpSpPr>
            <p:cNvPr id="95272" name="Group 40">
              <a:extLst>
                <a:ext uri="{FF2B5EF4-FFF2-40B4-BE49-F238E27FC236}">
                  <a16:creationId xmlns:a16="http://schemas.microsoft.com/office/drawing/2014/main" id="{F9F6AA15-4590-6E91-2665-03FD3B9006A0}"/>
                </a:ext>
              </a:extLst>
            </p:cNvPr>
            <p:cNvGrpSpPr>
              <a:grpSpLocks/>
            </p:cNvGrpSpPr>
            <p:nvPr/>
          </p:nvGrpSpPr>
          <p:grpSpPr bwMode="auto">
            <a:xfrm>
              <a:off x="2101850" y="3482975"/>
              <a:ext cx="639763" cy="434975"/>
              <a:chOff x="1720" y="3528"/>
              <a:chExt cx="640" cy="288"/>
            </a:xfrm>
          </p:grpSpPr>
          <p:sp>
            <p:nvSpPr>
              <p:cNvPr id="95273" name="Rectangle 41">
                <a:extLst>
                  <a:ext uri="{FF2B5EF4-FFF2-40B4-BE49-F238E27FC236}">
                    <a16:creationId xmlns:a16="http://schemas.microsoft.com/office/drawing/2014/main" id="{4CB23B4A-F10C-345C-69BE-4F1E8AD23644}"/>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5274" name="Rectangle 42">
                <a:extLst>
                  <a:ext uri="{FF2B5EF4-FFF2-40B4-BE49-F238E27FC236}">
                    <a16:creationId xmlns:a16="http://schemas.microsoft.com/office/drawing/2014/main" id="{F40B30EB-37AB-F520-9852-DD089F2280D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a:t>
                </a:r>
              </a:p>
            </p:txBody>
          </p:sp>
          <p:sp>
            <p:nvSpPr>
              <p:cNvPr id="95275" name="Rectangle 43">
                <a:extLst>
                  <a:ext uri="{FF2B5EF4-FFF2-40B4-BE49-F238E27FC236}">
                    <a16:creationId xmlns:a16="http://schemas.microsoft.com/office/drawing/2014/main" id="{90E0993A-0290-28A5-74CA-8EE37C046DC2}"/>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34</a:t>
                </a:r>
              </a:p>
            </p:txBody>
          </p:sp>
          <p:sp>
            <p:nvSpPr>
              <p:cNvPr id="95276" name="Rectangle 44">
                <a:extLst>
                  <a:ext uri="{FF2B5EF4-FFF2-40B4-BE49-F238E27FC236}">
                    <a16:creationId xmlns:a16="http://schemas.microsoft.com/office/drawing/2014/main" id="{F825AE17-30A3-9202-A476-DA917AD644B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38</a:t>
                </a:r>
              </a:p>
            </p:txBody>
          </p:sp>
          <p:sp>
            <p:nvSpPr>
              <p:cNvPr id="95277" name="Rectangle 45">
                <a:extLst>
                  <a:ext uri="{FF2B5EF4-FFF2-40B4-BE49-F238E27FC236}">
                    <a16:creationId xmlns:a16="http://schemas.microsoft.com/office/drawing/2014/main" id="{C913C4BC-E466-AF3E-CED1-9455837B37B1}"/>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A</a:t>
                </a:r>
              </a:p>
              <a:p>
                <a:pPr algn="ctr"/>
                <a:r>
                  <a:rPr lang="pt-PT" altLang="pt-BR" sz="1000" b="1"/>
                  <a:t>4</a:t>
                </a:r>
              </a:p>
            </p:txBody>
          </p:sp>
        </p:grpSp>
        <p:grpSp>
          <p:nvGrpSpPr>
            <p:cNvPr id="95278" name="Group 46">
              <a:extLst>
                <a:ext uri="{FF2B5EF4-FFF2-40B4-BE49-F238E27FC236}">
                  <a16:creationId xmlns:a16="http://schemas.microsoft.com/office/drawing/2014/main" id="{4787FA9F-726A-A05E-7455-3D00D8A6E76D}"/>
                </a:ext>
              </a:extLst>
            </p:cNvPr>
            <p:cNvGrpSpPr>
              <a:grpSpLocks/>
            </p:cNvGrpSpPr>
            <p:nvPr/>
          </p:nvGrpSpPr>
          <p:grpSpPr bwMode="auto">
            <a:xfrm>
              <a:off x="4286250" y="4783138"/>
              <a:ext cx="639763" cy="434975"/>
              <a:chOff x="1720" y="3528"/>
              <a:chExt cx="640" cy="288"/>
            </a:xfrm>
          </p:grpSpPr>
          <p:sp>
            <p:nvSpPr>
              <p:cNvPr id="95279" name="Rectangle 47">
                <a:extLst>
                  <a:ext uri="{FF2B5EF4-FFF2-40B4-BE49-F238E27FC236}">
                    <a16:creationId xmlns:a16="http://schemas.microsoft.com/office/drawing/2014/main" id="{647D69A7-C9D7-809A-594B-C0719257C48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95280" name="Rectangle 48">
                <a:extLst>
                  <a:ext uri="{FF2B5EF4-FFF2-40B4-BE49-F238E27FC236}">
                    <a16:creationId xmlns:a16="http://schemas.microsoft.com/office/drawing/2014/main" id="{703F2D07-BB87-FC2F-217D-16297763E964}"/>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21</a:t>
                </a:r>
              </a:p>
            </p:txBody>
          </p:sp>
          <p:sp>
            <p:nvSpPr>
              <p:cNvPr id="95281" name="Rectangle 49">
                <a:extLst>
                  <a:ext uri="{FF2B5EF4-FFF2-40B4-BE49-F238E27FC236}">
                    <a16:creationId xmlns:a16="http://schemas.microsoft.com/office/drawing/2014/main" id="{65638AC0-F86D-3706-F82B-ECB87BFC3E7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48</a:t>
                </a:r>
              </a:p>
            </p:txBody>
          </p:sp>
          <p:sp>
            <p:nvSpPr>
              <p:cNvPr id="95282" name="Rectangle 50">
                <a:extLst>
                  <a:ext uri="{FF2B5EF4-FFF2-40B4-BE49-F238E27FC236}">
                    <a16:creationId xmlns:a16="http://schemas.microsoft.com/office/drawing/2014/main" id="{3F40459A-C327-9F67-735A-AB590A21A36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5283" name="Rectangle 51">
                <a:extLst>
                  <a:ext uri="{FF2B5EF4-FFF2-40B4-BE49-F238E27FC236}">
                    <a16:creationId xmlns:a16="http://schemas.microsoft.com/office/drawing/2014/main" id="{D4B97B2F-6E46-C700-BB9D-9290839B25A4}"/>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I</a:t>
                </a:r>
              </a:p>
              <a:p>
                <a:pPr algn="ctr"/>
                <a:r>
                  <a:rPr lang="pt-PT" altLang="pt-BR" sz="1000" b="1"/>
                  <a:t>1</a:t>
                </a:r>
              </a:p>
            </p:txBody>
          </p:sp>
        </p:grpSp>
        <p:grpSp>
          <p:nvGrpSpPr>
            <p:cNvPr id="95284" name="Group 52">
              <a:extLst>
                <a:ext uri="{FF2B5EF4-FFF2-40B4-BE49-F238E27FC236}">
                  <a16:creationId xmlns:a16="http://schemas.microsoft.com/office/drawing/2014/main" id="{5076A793-FB46-8BF4-B8F2-83CFBA944300}"/>
                </a:ext>
              </a:extLst>
            </p:cNvPr>
            <p:cNvGrpSpPr>
              <a:grpSpLocks/>
            </p:cNvGrpSpPr>
            <p:nvPr/>
          </p:nvGrpSpPr>
          <p:grpSpPr bwMode="auto">
            <a:xfrm>
              <a:off x="3187700" y="4783138"/>
              <a:ext cx="639763" cy="434975"/>
              <a:chOff x="1720" y="3528"/>
              <a:chExt cx="640" cy="288"/>
            </a:xfrm>
          </p:grpSpPr>
          <p:sp>
            <p:nvSpPr>
              <p:cNvPr id="95285" name="Rectangle 53">
                <a:extLst>
                  <a:ext uri="{FF2B5EF4-FFF2-40B4-BE49-F238E27FC236}">
                    <a16:creationId xmlns:a16="http://schemas.microsoft.com/office/drawing/2014/main" id="{06FFC497-97BA-81A5-A386-C1A9F8575C52}"/>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14</a:t>
                </a:r>
              </a:p>
            </p:txBody>
          </p:sp>
          <p:sp>
            <p:nvSpPr>
              <p:cNvPr id="95286" name="Rectangle 54">
                <a:extLst>
                  <a:ext uri="{FF2B5EF4-FFF2-40B4-BE49-F238E27FC236}">
                    <a16:creationId xmlns:a16="http://schemas.microsoft.com/office/drawing/2014/main" id="{80C69A69-743E-1F40-95B0-DC18F4EE16E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20</a:t>
                </a:r>
              </a:p>
            </p:txBody>
          </p:sp>
          <p:sp>
            <p:nvSpPr>
              <p:cNvPr id="95287" name="Rectangle 55">
                <a:extLst>
                  <a:ext uri="{FF2B5EF4-FFF2-40B4-BE49-F238E27FC236}">
                    <a16:creationId xmlns:a16="http://schemas.microsoft.com/office/drawing/2014/main" id="{FB7BBDBB-B0AE-9F84-98D3-51210BAF7BD0}"/>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45</a:t>
                </a:r>
              </a:p>
            </p:txBody>
          </p:sp>
          <p:sp>
            <p:nvSpPr>
              <p:cNvPr id="95288" name="Rectangle 56">
                <a:extLst>
                  <a:ext uri="{FF2B5EF4-FFF2-40B4-BE49-F238E27FC236}">
                    <a16:creationId xmlns:a16="http://schemas.microsoft.com/office/drawing/2014/main" id="{F5517853-06AF-3214-D7DA-5BCAF8A868E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48</a:t>
                </a:r>
              </a:p>
            </p:txBody>
          </p:sp>
          <p:sp>
            <p:nvSpPr>
              <p:cNvPr id="95289" name="Rectangle 57">
                <a:extLst>
                  <a:ext uri="{FF2B5EF4-FFF2-40B4-BE49-F238E27FC236}">
                    <a16:creationId xmlns:a16="http://schemas.microsoft.com/office/drawing/2014/main" id="{4A9A57A6-E3D5-7C98-199B-AE880613A0A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H</a:t>
                </a:r>
              </a:p>
              <a:p>
                <a:pPr algn="ctr"/>
                <a:r>
                  <a:rPr lang="pt-PT" altLang="pt-BR" sz="1000" b="1"/>
                  <a:t>6</a:t>
                </a:r>
              </a:p>
            </p:txBody>
          </p:sp>
        </p:grpSp>
        <p:grpSp>
          <p:nvGrpSpPr>
            <p:cNvPr id="95290" name="Group 58">
              <a:extLst>
                <a:ext uri="{FF2B5EF4-FFF2-40B4-BE49-F238E27FC236}">
                  <a16:creationId xmlns:a16="http://schemas.microsoft.com/office/drawing/2014/main" id="{9A3553EB-C2B6-CCA9-BF1C-337407DC9789}"/>
                </a:ext>
              </a:extLst>
            </p:cNvPr>
            <p:cNvGrpSpPr>
              <a:grpSpLocks/>
            </p:cNvGrpSpPr>
            <p:nvPr/>
          </p:nvGrpSpPr>
          <p:grpSpPr bwMode="auto">
            <a:xfrm>
              <a:off x="3187700" y="3484563"/>
              <a:ext cx="639763" cy="434975"/>
              <a:chOff x="1720" y="3528"/>
              <a:chExt cx="640" cy="288"/>
            </a:xfrm>
          </p:grpSpPr>
          <p:sp>
            <p:nvSpPr>
              <p:cNvPr id="95291" name="Rectangle 59">
                <a:extLst>
                  <a:ext uri="{FF2B5EF4-FFF2-40B4-BE49-F238E27FC236}">
                    <a16:creationId xmlns:a16="http://schemas.microsoft.com/office/drawing/2014/main" id="{D9975F55-9487-FDB2-7A16-5506F467A19E}"/>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10</a:t>
                </a:r>
              </a:p>
            </p:txBody>
          </p:sp>
          <p:sp>
            <p:nvSpPr>
              <p:cNvPr id="95292" name="Rectangle 60">
                <a:extLst>
                  <a:ext uri="{FF2B5EF4-FFF2-40B4-BE49-F238E27FC236}">
                    <a16:creationId xmlns:a16="http://schemas.microsoft.com/office/drawing/2014/main" id="{4003D6FD-4ACD-8D7E-ABA0-364A8FBF6DF2}"/>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22</a:t>
                </a:r>
              </a:p>
            </p:txBody>
          </p:sp>
          <p:sp>
            <p:nvSpPr>
              <p:cNvPr id="95293" name="Rectangle 61">
                <a:extLst>
                  <a:ext uri="{FF2B5EF4-FFF2-40B4-BE49-F238E27FC236}">
                    <a16:creationId xmlns:a16="http://schemas.microsoft.com/office/drawing/2014/main" id="{2544DAE9-2DD7-BA1E-1A0E-97D81CDB1E7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38</a:t>
                </a:r>
              </a:p>
            </p:txBody>
          </p:sp>
          <p:sp>
            <p:nvSpPr>
              <p:cNvPr id="95294" name="Rectangle 62">
                <a:extLst>
                  <a:ext uri="{FF2B5EF4-FFF2-40B4-BE49-F238E27FC236}">
                    <a16:creationId xmlns:a16="http://schemas.microsoft.com/office/drawing/2014/main" id="{E2E35534-CCD7-8005-676D-E86B5AD03436}"/>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50</a:t>
                </a:r>
              </a:p>
            </p:txBody>
          </p:sp>
          <p:sp>
            <p:nvSpPr>
              <p:cNvPr id="95295" name="Rectangle 63">
                <a:extLst>
                  <a:ext uri="{FF2B5EF4-FFF2-40B4-BE49-F238E27FC236}">
                    <a16:creationId xmlns:a16="http://schemas.microsoft.com/office/drawing/2014/main" id="{31CEF12C-6797-89A0-C3B5-0D352DEACF5E}"/>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F</a:t>
                </a:r>
              </a:p>
              <a:p>
                <a:pPr algn="ctr"/>
                <a:r>
                  <a:rPr lang="pt-PT" altLang="pt-BR" sz="1000" b="1"/>
                  <a:t>12</a:t>
                </a:r>
              </a:p>
            </p:txBody>
          </p:sp>
        </p:grpSp>
        <p:grpSp>
          <p:nvGrpSpPr>
            <p:cNvPr id="95296" name="Group 64">
              <a:extLst>
                <a:ext uri="{FF2B5EF4-FFF2-40B4-BE49-F238E27FC236}">
                  <a16:creationId xmlns:a16="http://schemas.microsoft.com/office/drawing/2014/main" id="{47C426B3-BEA3-4846-A896-FC69E910A853}"/>
                </a:ext>
              </a:extLst>
            </p:cNvPr>
            <p:cNvGrpSpPr>
              <a:grpSpLocks/>
            </p:cNvGrpSpPr>
            <p:nvPr/>
          </p:nvGrpSpPr>
          <p:grpSpPr bwMode="auto">
            <a:xfrm>
              <a:off x="5386388" y="4783138"/>
              <a:ext cx="639762" cy="434975"/>
              <a:chOff x="1720" y="3528"/>
              <a:chExt cx="640" cy="288"/>
            </a:xfrm>
          </p:grpSpPr>
          <p:sp>
            <p:nvSpPr>
              <p:cNvPr id="95297" name="Rectangle 65">
                <a:extLst>
                  <a:ext uri="{FF2B5EF4-FFF2-40B4-BE49-F238E27FC236}">
                    <a16:creationId xmlns:a16="http://schemas.microsoft.com/office/drawing/2014/main" id="{8589200F-2A7A-E598-9F45-6B850D9BA310}"/>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21</a:t>
                </a:r>
              </a:p>
            </p:txBody>
          </p:sp>
          <p:sp>
            <p:nvSpPr>
              <p:cNvPr id="95298" name="Rectangle 66">
                <a:extLst>
                  <a:ext uri="{FF2B5EF4-FFF2-40B4-BE49-F238E27FC236}">
                    <a16:creationId xmlns:a16="http://schemas.microsoft.com/office/drawing/2014/main" id="{F25D9CE4-E08A-829C-2A9C-AEFE35EDFAA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27</a:t>
                </a:r>
              </a:p>
            </p:txBody>
          </p:sp>
          <p:sp>
            <p:nvSpPr>
              <p:cNvPr id="95299" name="Rectangle 67">
                <a:extLst>
                  <a:ext uri="{FF2B5EF4-FFF2-40B4-BE49-F238E27FC236}">
                    <a16:creationId xmlns:a16="http://schemas.microsoft.com/office/drawing/2014/main" id="{708C4883-4218-2575-566A-FE9564B39083}"/>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5300" name="Rectangle 68">
                <a:extLst>
                  <a:ext uri="{FF2B5EF4-FFF2-40B4-BE49-F238E27FC236}">
                    <a16:creationId xmlns:a16="http://schemas.microsoft.com/office/drawing/2014/main" id="{D8DF187D-5085-B646-4F09-6309A7E8B1E2}"/>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55</a:t>
                </a:r>
              </a:p>
            </p:txBody>
          </p:sp>
          <p:sp>
            <p:nvSpPr>
              <p:cNvPr id="95301" name="Rectangle 69">
                <a:extLst>
                  <a:ext uri="{FF2B5EF4-FFF2-40B4-BE49-F238E27FC236}">
                    <a16:creationId xmlns:a16="http://schemas.microsoft.com/office/drawing/2014/main" id="{D54786B0-C0B7-B487-77DE-DAAA3EF32DCF}"/>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J</a:t>
                </a:r>
              </a:p>
              <a:p>
                <a:pPr algn="ctr"/>
                <a:r>
                  <a:rPr lang="pt-PT" altLang="pt-BR" sz="1000" b="1"/>
                  <a:t>6</a:t>
                </a:r>
              </a:p>
            </p:txBody>
          </p:sp>
        </p:grpSp>
        <p:grpSp>
          <p:nvGrpSpPr>
            <p:cNvPr id="95302" name="Group 70">
              <a:extLst>
                <a:ext uri="{FF2B5EF4-FFF2-40B4-BE49-F238E27FC236}">
                  <a16:creationId xmlns:a16="http://schemas.microsoft.com/office/drawing/2014/main" id="{80E1426A-C521-3EBD-6BF1-6CC2F639B16C}"/>
                </a:ext>
              </a:extLst>
            </p:cNvPr>
            <p:cNvGrpSpPr>
              <a:grpSpLocks/>
            </p:cNvGrpSpPr>
            <p:nvPr/>
          </p:nvGrpSpPr>
          <p:grpSpPr bwMode="auto">
            <a:xfrm>
              <a:off x="6473825" y="4783138"/>
              <a:ext cx="639763" cy="434975"/>
              <a:chOff x="1720" y="3528"/>
              <a:chExt cx="640" cy="288"/>
            </a:xfrm>
          </p:grpSpPr>
          <p:sp>
            <p:nvSpPr>
              <p:cNvPr id="95303" name="Rectangle 71">
                <a:extLst>
                  <a:ext uri="{FF2B5EF4-FFF2-40B4-BE49-F238E27FC236}">
                    <a16:creationId xmlns:a16="http://schemas.microsoft.com/office/drawing/2014/main" id="{BC4E3D5C-1EE3-41D3-04AD-79429514E2D6}"/>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27</a:t>
                </a:r>
              </a:p>
            </p:txBody>
          </p:sp>
          <p:sp>
            <p:nvSpPr>
              <p:cNvPr id="95304" name="Rectangle 72">
                <a:extLst>
                  <a:ext uri="{FF2B5EF4-FFF2-40B4-BE49-F238E27FC236}">
                    <a16:creationId xmlns:a16="http://schemas.microsoft.com/office/drawing/2014/main" id="{88E3896F-AF1E-05F4-D8F8-E18999E491E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28</a:t>
                </a:r>
              </a:p>
            </p:txBody>
          </p:sp>
          <p:sp>
            <p:nvSpPr>
              <p:cNvPr id="95305" name="Rectangle 73">
                <a:extLst>
                  <a:ext uri="{FF2B5EF4-FFF2-40B4-BE49-F238E27FC236}">
                    <a16:creationId xmlns:a16="http://schemas.microsoft.com/office/drawing/2014/main" id="{597BD627-55F7-9C4C-310C-DA34608C454E}"/>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55</a:t>
                </a:r>
              </a:p>
            </p:txBody>
          </p:sp>
          <p:sp>
            <p:nvSpPr>
              <p:cNvPr id="95306" name="Rectangle 74">
                <a:extLst>
                  <a:ext uri="{FF2B5EF4-FFF2-40B4-BE49-F238E27FC236}">
                    <a16:creationId xmlns:a16="http://schemas.microsoft.com/office/drawing/2014/main" id="{D021FC1E-E3F8-A047-D3F8-7D79A12A90B2}"/>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56</a:t>
                </a:r>
              </a:p>
            </p:txBody>
          </p:sp>
          <p:sp>
            <p:nvSpPr>
              <p:cNvPr id="95307" name="Rectangle 75">
                <a:extLst>
                  <a:ext uri="{FF2B5EF4-FFF2-40B4-BE49-F238E27FC236}">
                    <a16:creationId xmlns:a16="http://schemas.microsoft.com/office/drawing/2014/main" id="{7424E86C-F6F5-4782-3A66-4EF5F2AE9557}"/>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K</a:t>
                </a:r>
              </a:p>
              <a:p>
                <a:pPr algn="ctr"/>
                <a:r>
                  <a:rPr lang="pt-PT" altLang="pt-BR" sz="1000" b="1"/>
                  <a:t>1</a:t>
                </a:r>
              </a:p>
            </p:txBody>
          </p:sp>
        </p:grpSp>
        <p:grpSp>
          <p:nvGrpSpPr>
            <p:cNvPr id="95308" name="Group 76">
              <a:extLst>
                <a:ext uri="{FF2B5EF4-FFF2-40B4-BE49-F238E27FC236}">
                  <a16:creationId xmlns:a16="http://schemas.microsoft.com/office/drawing/2014/main" id="{737DB1DE-4CE7-C265-B7BC-2F0310CBF924}"/>
                </a:ext>
              </a:extLst>
            </p:cNvPr>
            <p:cNvGrpSpPr>
              <a:grpSpLocks/>
            </p:cNvGrpSpPr>
            <p:nvPr/>
          </p:nvGrpSpPr>
          <p:grpSpPr bwMode="auto">
            <a:xfrm>
              <a:off x="6473825" y="3486150"/>
              <a:ext cx="639763" cy="434975"/>
              <a:chOff x="1720" y="3528"/>
              <a:chExt cx="640" cy="288"/>
            </a:xfrm>
          </p:grpSpPr>
          <p:sp>
            <p:nvSpPr>
              <p:cNvPr id="95309" name="Rectangle 77">
                <a:extLst>
                  <a:ext uri="{FF2B5EF4-FFF2-40B4-BE49-F238E27FC236}">
                    <a16:creationId xmlns:a16="http://schemas.microsoft.com/office/drawing/2014/main" id="{EF473799-F331-6B6A-4DB5-CA61036794EB}"/>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22</a:t>
                </a:r>
              </a:p>
            </p:txBody>
          </p:sp>
          <p:sp>
            <p:nvSpPr>
              <p:cNvPr id="95310" name="Rectangle 78">
                <a:extLst>
                  <a:ext uri="{FF2B5EF4-FFF2-40B4-BE49-F238E27FC236}">
                    <a16:creationId xmlns:a16="http://schemas.microsoft.com/office/drawing/2014/main" id="{F6DC4E4B-D0EB-C9EB-DBC9-013FA7539306}"/>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32</a:t>
                </a:r>
              </a:p>
            </p:txBody>
          </p:sp>
          <p:sp>
            <p:nvSpPr>
              <p:cNvPr id="95311" name="Rectangle 79">
                <a:extLst>
                  <a:ext uri="{FF2B5EF4-FFF2-40B4-BE49-F238E27FC236}">
                    <a16:creationId xmlns:a16="http://schemas.microsoft.com/office/drawing/2014/main" id="{E868D45D-BD13-6452-82B9-ED09F69396BA}"/>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50</a:t>
                </a:r>
              </a:p>
            </p:txBody>
          </p:sp>
          <p:sp>
            <p:nvSpPr>
              <p:cNvPr id="95312" name="Rectangle 80">
                <a:extLst>
                  <a:ext uri="{FF2B5EF4-FFF2-40B4-BE49-F238E27FC236}">
                    <a16:creationId xmlns:a16="http://schemas.microsoft.com/office/drawing/2014/main" id="{A184D809-69CC-1990-E56E-C88556F084AE}"/>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60</a:t>
                </a:r>
              </a:p>
            </p:txBody>
          </p:sp>
          <p:sp>
            <p:nvSpPr>
              <p:cNvPr id="95313" name="Rectangle 81">
                <a:extLst>
                  <a:ext uri="{FF2B5EF4-FFF2-40B4-BE49-F238E27FC236}">
                    <a16:creationId xmlns:a16="http://schemas.microsoft.com/office/drawing/2014/main" id="{A57BB8A4-2573-AC9A-1EF3-059C5327C78A}"/>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L</a:t>
                </a:r>
              </a:p>
              <a:p>
                <a:pPr algn="ctr"/>
                <a:r>
                  <a:rPr lang="pt-PT" altLang="pt-BR" sz="1000" b="1"/>
                  <a:t>10</a:t>
                </a:r>
              </a:p>
            </p:txBody>
          </p:sp>
        </p:grpSp>
        <p:grpSp>
          <p:nvGrpSpPr>
            <p:cNvPr id="95314" name="Group 82">
              <a:extLst>
                <a:ext uri="{FF2B5EF4-FFF2-40B4-BE49-F238E27FC236}">
                  <a16:creationId xmlns:a16="http://schemas.microsoft.com/office/drawing/2014/main" id="{DDD768B2-85CA-043C-B846-CF432A6C161B}"/>
                </a:ext>
              </a:extLst>
            </p:cNvPr>
            <p:cNvGrpSpPr>
              <a:grpSpLocks/>
            </p:cNvGrpSpPr>
            <p:nvPr/>
          </p:nvGrpSpPr>
          <p:grpSpPr bwMode="auto">
            <a:xfrm>
              <a:off x="7573963" y="4783138"/>
              <a:ext cx="639762" cy="434975"/>
              <a:chOff x="1720" y="3528"/>
              <a:chExt cx="640" cy="288"/>
            </a:xfrm>
          </p:grpSpPr>
          <p:sp>
            <p:nvSpPr>
              <p:cNvPr id="95315" name="Rectangle 83">
                <a:extLst>
                  <a:ext uri="{FF2B5EF4-FFF2-40B4-BE49-F238E27FC236}">
                    <a16:creationId xmlns:a16="http://schemas.microsoft.com/office/drawing/2014/main" id="{A597A801-86D2-4503-BABC-978EE1E9490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32</a:t>
                </a:r>
              </a:p>
            </p:txBody>
          </p:sp>
          <p:sp>
            <p:nvSpPr>
              <p:cNvPr id="95316" name="Rectangle 84">
                <a:extLst>
                  <a:ext uri="{FF2B5EF4-FFF2-40B4-BE49-F238E27FC236}">
                    <a16:creationId xmlns:a16="http://schemas.microsoft.com/office/drawing/2014/main" id="{028AAAA8-A9BB-79F1-44C0-74E0955129A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36</a:t>
                </a:r>
              </a:p>
            </p:txBody>
          </p:sp>
          <p:sp>
            <p:nvSpPr>
              <p:cNvPr id="95317" name="Rectangle 85">
                <a:extLst>
                  <a:ext uri="{FF2B5EF4-FFF2-40B4-BE49-F238E27FC236}">
                    <a16:creationId xmlns:a16="http://schemas.microsoft.com/office/drawing/2014/main" id="{486BCCA6-189F-9F25-533A-8B50EA63E2B9}"/>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56</a:t>
                </a:r>
              </a:p>
            </p:txBody>
          </p:sp>
          <p:sp>
            <p:nvSpPr>
              <p:cNvPr id="95318" name="Rectangle 86">
                <a:extLst>
                  <a:ext uri="{FF2B5EF4-FFF2-40B4-BE49-F238E27FC236}">
                    <a16:creationId xmlns:a16="http://schemas.microsoft.com/office/drawing/2014/main" id="{4BDCAF4D-7F88-9A80-44BA-1C4526377F94}"/>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60</a:t>
                </a:r>
              </a:p>
            </p:txBody>
          </p:sp>
          <p:sp>
            <p:nvSpPr>
              <p:cNvPr id="95319" name="Rectangle 87">
                <a:extLst>
                  <a:ext uri="{FF2B5EF4-FFF2-40B4-BE49-F238E27FC236}">
                    <a16:creationId xmlns:a16="http://schemas.microsoft.com/office/drawing/2014/main" id="{C24A05DB-37C5-9BF8-147E-D7F9329E4873}"/>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M</a:t>
                </a:r>
              </a:p>
              <a:p>
                <a:pPr algn="ctr"/>
                <a:r>
                  <a:rPr lang="pt-PT" altLang="pt-BR" sz="1000" b="1"/>
                  <a:t>4</a:t>
                </a:r>
              </a:p>
            </p:txBody>
          </p:sp>
        </p:grpSp>
        <p:sp>
          <p:nvSpPr>
            <p:cNvPr id="95320" name="Line 88">
              <a:extLst>
                <a:ext uri="{FF2B5EF4-FFF2-40B4-BE49-F238E27FC236}">
                  <a16:creationId xmlns:a16="http://schemas.microsoft.com/office/drawing/2014/main" id="{0DA80524-BAD8-140B-B9A8-EC15347BE3BF}"/>
                </a:ext>
              </a:extLst>
            </p:cNvPr>
            <p:cNvSpPr>
              <a:spLocks noChangeShapeType="1"/>
            </p:cNvSpPr>
            <p:nvPr/>
          </p:nvSpPr>
          <p:spPr bwMode="auto">
            <a:xfrm>
              <a:off x="1603375" y="5002213"/>
              <a:ext cx="4905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21" name="Line 89">
              <a:extLst>
                <a:ext uri="{FF2B5EF4-FFF2-40B4-BE49-F238E27FC236}">
                  <a16:creationId xmlns:a16="http://schemas.microsoft.com/office/drawing/2014/main" id="{BB1A93C5-C316-171C-4C9E-526F6701559C}"/>
                </a:ext>
              </a:extLst>
            </p:cNvPr>
            <p:cNvSpPr>
              <a:spLocks noChangeShapeType="1"/>
            </p:cNvSpPr>
            <p:nvPr/>
          </p:nvSpPr>
          <p:spPr bwMode="auto">
            <a:xfrm>
              <a:off x="2743200" y="5002213"/>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22" name="Line 90">
              <a:extLst>
                <a:ext uri="{FF2B5EF4-FFF2-40B4-BE49-F238E27FC236}">
                  <a16:creationId xmlns:a16="http://schemas.microsoft.com/office/drawing/2014/main" id="{BABD62A8-5B52-65C6-C822-EA2DD1C50D8C}"/>
                </a:ext>
              </a:extLst>
            </p:cNvPr>
            <p:cNvSpPr>
              <a:spLocks noChangeShapeType="1"/>
            </p:cNvSpPr>
            <p:nvPr/>
          </p:nvSpPr>
          <p:spPr bwMode="auto">
            <a:xfrm>
              <a:off x="3830638" y="5002213"/>
              <a:ext cx="449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23" name="Line 91">
              <a:extLst>
                <a:ext uri="{FF2B5EF4-FFF2-40B4-BE49-F238E27FC236}">
                  <a16:creationId xmlns:a16="http://schemas.microsoft.com/office/drawing/2014/main" id="{1D29F212-F764-51B5-E3D5-39FE7F8E627E}"/>
                </a:ext>
              </a:extLst>
            </p:cNvPr>
            <p:cNvSpPr>
              <a:spLocks noChangeShapeType="1"/>
            </p:cNvSpPr>
            <p:nvPr/>
          </p:nvSpPr>
          <p:spPr bwMode="auto">
            <a:xfrm>
              <a:off x="4929188" y="5002213"/>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24" name="Line 92">
              <a:extLst>
                <a:ext uri="{FF2B5EF4-FFF2-40B4-BE49-F238E27FC236}">
                  <a16:creationId xmlns:a16="http://schemas.microsoft.com/office/drawing/2014/main" id="{758C12FA-F299-A4B3-6E6C-31FBE33FDB48}"/>
                </a:ext>
              </a:extLst>
            </p:cNvPr>
            <p:cNvSpPr>
              <a:spLocks noChangeShapeType="1"/>
            </p:cNvSpPr>
            <p:nvPr/>
          </p:nvSpPr>
          <p:spPr bwMode="auto">
            <a:xfrm flipV="1">
              <a:off x="1612900" y="4346575"/>
              <a:ext cx="493713" cy="6556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25" name="Line 93">
              <a:extLst>
                <a:ext uri="{FF2B5EF4-FFF2-40B4-BE49-F238E27FC236}">
                  <a16:creationId xmlns:a16="http://schemas.microsoft.com/office/drawing/2014/main" id="{A96A3D31-3E3A-FE12-5866-2C33665D7180}"/>
                </a:ext>
              </a:extLst>
            </p:cNvPr>
            <p:cNvSpPr>
              <a:spLocks noChangeShapeType="1"/>
            </p:cNvSpPr>
            <p:nvPr/>
          </p:nvSpPr>
          <p:spPr bwMode="auto">
            <a:xfrm flipV="1">
              <a:off x="1603375" y="3697288"/>
              <a:ext cx="503238" cy="1304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26" name="Line 94">
              <a:extLst>
                <a:ext uri="{FF2B5EF4-FFF2-40B4-BE49-F238E27FC236}">
                  <a16:creationId xmlns:a16="http://schemas.microsoft.com/office/drawing/2014/main" id="{FCE112C7-B61F-3DE6-391F-C93257AABE57}"/>
                </a:ext>
              </a:extLst>
            </p:cNvPr>
            <p:cNvSpPr>
              <a:spLocks noChangeShapeType="1"/>
            </p:cNvSpPr>
            <p:nvPr/>
          </p:nvSpPr>
          <p:spPr bwMode="auto">
            <a:xfrm>
              <a:off x="1612900" y="5002213"/>
              <a:ext cx="493713" cy="6429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27" name="Line 95">
              <a:extLst>
                <a:ext uri="{FF2B5EF4-FFF2-40B4-BE49-F238E27FC236}">
                  <a16:creationId xmlns:a16="http://schemas.microsoft.com/office/drawing/2014/main" id="{06F59BB5-2241-60E6-86D7-3F8F8EF09705}"/>
                </a:ext>
              </a:extLst>
            </p:cNvPr>
            <p:cNvSpPr>
              <a:spLocks noChangeShapeType="1"/>
            </p:cNvSpPr>
            <p:nvPr/>
          </p:nvSpPr>
          <p:spPr bwMode="auto">
            <a:xfrm>
              <a:off x="1603375" y="5002213"/>
              <a:ext cx="503238" cy="1292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28" name="Line 96">
              <a:extLst>
                <a:ext uri="{FF2B5EF4-FFF2-40B4-BE49-F238E27FC236}">
                  <a16:creationId xmlns:a16="http://schemas.microsoft.com/office/drawing/2014/main" id="{4EB34149-7266-F99F-137A-96A3B88C7C01}"/>
                </a:ext>
              </a:extLst>
            </p:cNvPr>
            <p:cNvSpPr>
              <a:spLocks noChangeShapeType="1"/>
            </p:cNvSpPr>
            <p:nvPr/>
          </p:nvSpPr>
          <p:spPr bwMode="auto">
            <a:xfrm>
              <a:off x="2743200" y="3692525"/>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29" name="Line 97">
              <a:extLst>
                <a:ext uri="{FF2B5EF4-FFF2-40B4-BE49-F238E27FC236}">
                  <a16:creationId xmlns:a16="http://schemas.microsoft.com/office/drawing/2014/main" id="{73160BDF-ED52-6986-F975-A9DCFF7F7BB2}"/>
                </a:ext>
              </a:extLst>
            </p:cNvPr>
            <p:cNvSpPr>
              <a:spLocks noChangeShapeType="1"/>
            </p:cNvSpPr>
            <p:nvPr/>
          </p:nvSpPr>
          <p:spPr bwMode="auto">
            <a:xfrm>
              <a:off x="2743200" y="4346575"/>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30" name="Line 98">
              <a:extLst>
                <a:ext uri="{FF2B5EF4-FFF2-40B4-BE49-F238E27FC236}">
                  <a16:creationId xmlns:a16="http://schemas.microsoft.com/office/drawing/2014/main" id="{CFCF4BD5-CA76-8658-448A-E5EF6EA11560}"/>
                </a:ext>
              </a:extLst>
            </p:cNvPr>
            <p:cNvSpPr>
              <a:spLocks noChangeShapeType="1"/>
            </p:cNvSpPr>
            <p:nvPr/>
          </p:nvSpPr>
          <p:spPr bwMode="auto">
            <a:xfrm>
              <a:off x="3840163" y="3694113"/>
              <a:ext cx="2649537"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31" name="Line 99">
              <a:extLst>
                <a:ext uri="{FF2B5EF4-FFF2-40B4-BE49-F238E27FC236}">
                  <a16:creationId xmlns:a16="http://schemas.microsoft.com/office/drawing/2014/main" id="{9F24BF4C-14CA-7D8A-3670-03E958607273}"/>
                </a:ext>
              </a:extLst>
            </p:cNvPr>
            <p:cNvSpPr>
              <a:spLocks noChangeShapeType="1"/>
            </p:cNvSpPr>
            <p:nvPr/>
          </p:nvSpPr>
          <p:spPr bwMode="auto">
            <a:xfrm>
              <a:off x="6029325" y="5002213"/>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32" name="Line 100">
              <a:extLst>
                <a:ext uri="{FF2B5EF4-FFF2-40B4-BE49-F238E27FC236}">
                  <a16:creationId xmlns:a16="http://schemas.microsoft.com/office/drawing/2014/main" id="{4E639532-E838-E535-4E29-4CAE9A03054D}"/>
                </a:ext>
              </a:extLst>
            </p:cNvPr>
            <p:cNvSpPr>
              <a:spLocks noChangeShapeType="1"/>
            </p:cNvSpPr>
            <p:nvPr/>
          </p:nvSpPr>
          <p:spPr bwMode="auto">
            <a:xfrm>
              <a:off x="7126288" y="5002213"/>
              <a:ext cx="4635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5333" name="Group 101">
              <a:extLst>
                <a:ext uri="{FF2B5EF4-FFF2-40B4-BE49-F238E27FC236}">
                  <a16:creationId xmlns:a16="http://schemas.microsoft.com/office/drawing/2014/main" id="{8D861DF8-B798-7298-2D77-452D5C20B766}"/>
                </a:ext>
              </a:extLst>
            </p:cNvPr>
            <p:cNvGrpSpPr>
              <a:grpSpLocks/>
            </p:cNvGrpSpPr>
            <p:nvPr/>
          </p:nvGrpSpPr>
          <p:grpSpPr bwMode="auto">
            <a:xfrm>
              <a:off x="8458200" y="6073775"/>
              <a:ext cx="639763" cy="434975"/>
              <a:chOff x="1720" y="3528"/>
              <a:chExt cx="640" cy="288"/>
            </a:xfrm>
          </p:grpSpPr>
          <p:sp>
            <p:nvSpPr>
              <p:cNvPr id="95334" name="Rectangle 102">
                <a:extLst>
                  <a:ext uri="{FF2B5EF4-FFF2-40B4-BE49-F238E27FC236}">
                    <a16:creationId xmlns:a16="http://schemas.microsoft.com/office/drawing/2014/main" id="{00F5400A-5BAB-DADD-5D39-9B286A742E17}"/>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36</a:t>
                </a:r>
              </a:p>
            </p:txBody>
          </p:sp>
          <p:sp>
            <p:nvSpPr>
              <p:cNvPr id="95335" name="Rectangle 103">
                <a:extLst>
                  <a:ext uri="{FF2B5EF4-FFF2-40B4-BE49-F238E27FC236}">
                    <a16:creationId xmlns:a16="http://schemas.microsoft.com/office/drawing/2014/main" id="{5C00F5DF-5402-FA78-A78C-6C17B6C1EF59}"/>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48</a:t>
                </a:r>
              </a:p>
            </p:txBody>
          </p:sp>
          <p:sp>
            <p:nvSpPr>
              <p:cNvPr id="95336" name="Rectangle 104">
                <a:extLst>
                  <a:ext uri="{FF2B5EF4-FFF2-40B4-BE49-F238E27FC236}">
                    <a16:creationId xmlns:a16="http://schemas.microsoft.com/office/drawing/2014/main" id="{FD381062-65B1-F686-3F0E-FD54BD4433CD}"/>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30</a:t>
                </a:r>
              </a:p>
            </p:txBody>
          </p:sp>
          <p:sp>
            <p:nvSpPr>
              <p:cNvPr id="95337" name="Rectangle 105">
                <a:extLst>
                  <a:ext uri="{FF2B5EF4-FFF2-40B4-BE49-F238E27FC236}">
                    <a16:creationId xmlns:a16="http://schemas.microsoft.com/office/drawing/2014/main" id="{17A8734B-CCEE-C1F2-69D3-1D81D06243BA}"/>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42</a:t>
                </a:r>
              </a:p>
            </p:txBody>
          </p:sp>
          <p:sp>
            <p:nvSpPr>
              <p:cNvPr id="95338" name="Rectangle 106">
                <a:extLst>
                  <a:ext uri="{FF2B5EF4-FFF2-40B4-BE49-F238E27FC236}">
                    <a16:creationId xmlns:a16="http://schemas.microsoft.com/office/drawing/2014/main" id="{25AEC758-A3EB-E537-4B5A-C7D09DD60F13}"/>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O</a:t>
                </a:r>
              </a:p>
              <a:p>
                <a:pPr algn="ctr"/>
                <a:r>
                  <a:rPr lang="pt-PT" altLang="pt-BR" sz="1000" b="1"/>
                  <a:t>12</a:t>
                </a:r>
              </a:p>
            </p:txBody>
          </p:sp>
        </p:grpSp>
        <p:sp>
          <p:nvSpPr>
            <p:cNvPr id="95339" name="Line 107">
              <a:extLst>
                <a:ext uri="{FF2B5EF4-FFF2-40B4-BE49-F238E27FC236}">
                  <a16:creationId xmlns:a16="http://schemas.microsoft.com/office/drawing/2014/main" id="{27182D45-4E81-8B5A-1F2B-8A06C112BD65}"/>
                </a:ext>
              </a:extLst>
            </p:cNvPr>
            <p:cNvSpPr>
              <a:spLocks noChangeShapeType="1"/>
            </p:cNvSpPr>
            <p:nvPr/>
          </p:nvSpPr>
          <p:spPr bwMode="auto">
            <a:xfrm>
              <a:off x="2743200" y="6297613"/>
              <a:ext cx="57181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40" name="Line 108">
              <a:extLst>
                <a:ext uri="{FF2B5EF4-FFF2-40B4-BE49-F238E27FC236}">
                  <a16:creationId xmlns:a16="http://schemas.microsoft.com/office/drawing/2014/main" id="{D16F7C76-5263-78DA-FE6D-014DDE166504}"/>
                </a:ext>
              </a:extLst>
            </p:cNvPr>
            <p:cNvSpPr>
              <a:spLocks noChangeShapeType="1"/>
            </p:cNvSpPr>
            <p:nvPr/>
          </p:nvSpPr>
          <p:spPr bwMode="auto">
            <a:xfrm>
              <a:off x="7116763" y="3697288"/>
              <a:ext cx="463550" cy="11017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5341" name="Group 109">
              <a:extLst>
                <a:ext uri="{FF2B5EF4-FFF2-40B4-BE49-F238E27FC236}">
                  <a16:creationId xmlns:a16="http://schemas.microsoft.com/office/drawing/2014/main" id="{9BF02692-0EEE-35AD-5EFF-3F5665A59549}"/>
                </a:ext>
              </a:extLst>
            </p:cNvPr>
            <p:cNvGrpSpPr>
              <a:grpSpLocks/>
            </p:cNvGrpSpPr>
            <p:nvPr/>
          </p:nvGrpSpPr>
          <p:grpSpPr bwMode="auto">
            <a:xfrm>
              <a:off x="8448675" y="5438775"/>
              <a:ext cx="639763" cy="434975"/>
              <a:chOff x="1720" y="3528"/>
              <a:chExt cx="640" cy="288"/>
            </a:xfrm>
          </p:grpSpPr>
          <p:sp>
            <p:nvSpPr>
              <p:cNvPr id="95342" name="Rectangle 110">
                <a:extLst>
                  <a:ext uri="{FF2B5EF4-FFF2-40B4-BE49-F238E27FC236}">
                    <a16:creationId xmlns:a16="http://schemas.microsoft.com/office/drawing/2014/main" id="{A38D6AA1-BA9A-9006-CB71-3ABAC01F2B51}"/>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48</a:t>
                </a:r>
              </a:p>
            </p:txBody>
          </p:sp>
          <p:sp>
            <p:nvSpPr>
              <p:cNvPr id="95343" name="Rectangle 111">
                <a:extLst>
                  <a:ext uri="{FF2B5EF4-FFF2-40B4-BE49-F238E27FC236}">
                    <a16:creationId xmlns:a16="http://schemas.microsoft.com/office/drawing/2014/main" id="{E8A50A97-126B-EFF4-99E0-9ACA3B8AD7D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55</a:t>
                </a:r>
              </a:p>
            </p:txBody>
          </p:sp>
          <p:sp>
            <p:nvSpPr>
              <p:cNvPr id="95344" name="Rectangle 112">
                <a:extLst>
                  <a:ext uri="{FF2B5EF4-FFF2-40B4-BE49-F238E27FC236}">
                    <a16:creationId xmlns:a16="http://schemas.microsoft.com/office/drawing/2014/main" id="{BC36B96B-BE43-5D19-3A7D-5EA57C44D8DB}"/>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42</a:t>
                </a:r>
              </a:p>
            </p:txBody>
          </p:sp>
          <p:sp>
            <p:nvSpPr>
              <p:cNvPr id="95345" name="Rectangle 113">
                <a:extLst>
                  <a:ext uri="{FF2B5EF4-FFF2-40B4-BE49-F238E27FC236}">
                    <a16:creationId xmlns:a16="http://schemas.microsoft.com/office/drawing/2014/main" id="{B12D054D-8AF6-2919-B203-32EC0F88092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5346" name="Rectangle 114">
                <a:extLst>
                  <a:ext uri="{FF2B5EF4-FFF2-40B4-BE49-F238E27FC236}">
                    <a16:creationId xmlns:a16="http://schemas.microsoft.com/office/drawing/2014/main" id="{707948C9-8328-2E2A-E157-193AE08C94D4}"/>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P</a:t>
                </a:r>
              </a:p>
              <a:p>
                <a:pPr algn="ctr"/>
                <a:r>
                  <a:rPr lang="pt-PT" altLang="pt-BR" sz="1000" b="1"/>
                  <a:t>7</a:t>
                </a:r>
              </a:p>
            </p:txBody>
          </p:sp>
        </p:grpSp>
        <p:grpSp>
          <p:nvGrpSpPr>
            <p:cNvPr id="95347" name="Group 115">
              <a:extLst>
                <a:ext uri="{FF2B5EF4-FFF2-40B4-BE49-F238E27FC236}">
                  <a16:creationId xmlns:a16="http://schemas.microsoft.com/office/drawing/2014/main" id="{FF8D587B-2CB4-3B37-C24E-77E9C3B04BDC}"/>
                </a:ext>
              </a:extLst>
            </p:cNvPr>
            <p:cNvGrpSpPr>
              <a:grpSpLocks/>
            </p:cNvGrpSpPr>
            <p:nvPr/>
          </p:nvGrpSpPr>
          <p:grpSpPr bwMode="auto">
            <a:xfrm>
              <a:off x="7586663" y="4130675"/>
              <a:ext cx="639762" cy="434975"/>
              <a:chOff x="1720" y="3528"/>
              <a:chExt cx="640" cy="288"/>
            </a:xfrm>
          </p:grpSpPr>
          <p:sp>
            <p:nvSpPr>
              <p:cNvPr id="95348" name="Rectangle 116">
                <a:extLst>
                  <a:ext uri="{FF2B5EF4-FFF2-40B4-BE49-F238E27FC236}">
                    <a16:creationId xmlns:a16="http://schemas.microsoft.com/office/drawing/2014/main" id="{F177E21B-F6AF-DB14-2EF5-5FE91A638AB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36</a:t>
                </a:r>
              </a:p>
            </p:txBody>
          </p:sp>
          <p:sp>
            <p:nvSpPr>
              <p:cNvPr id="95349" name="Rectangle 117">
                <a:extLst>
                  <a:ext uri="{FF2B5EF4-FFF2-40B4-BE49-F238E27FC236}">
                    <a16:creationId xmlns:a16="http://schemas.microsoft.com/office/drawing/2014/main" id="{34BAF3CA-BB9A-1011-DA6D-562679E902E7}"/>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44</a:t>
                </a:r>
              </a:p>
            </p:txBody>
          </p:sp>
          <p:sp>
            <p:nvSpPr>
              <p:cNvPr id="95350" name="Rectangle 118">
                <a:extLst>
                  <a:ext uri="{FF2B5EF4-FFF2-40B4-BE49-F238E27FC236}">
                    <a16:creationId xmlns:a16="http://schemas.microsoft.com/office/drawing/2014/main" id="{A5FD94F4-1138-F41A-DD02-99C64E286BEE}"/>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60</a:t>
                </a:r>
              </a:p>
            </p:txBody>
          </p:sp>
          <p:sp>
            <p:nvSpPr>
              <p:cNvPr id="95351" name="Rectangle 119">
                <a:extLst>
                  <a:ext uri="{FF2B5EF4-FFF2-40B4-BE49-F238E27FC236}">
                    <a16:creationId xmlns:a16="http://schemas.microsoft.com/office/drawing/2014/main" id="{8E2338C2-AECB-F978-8BA8-B36CE86A0BB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68</a:t>
                </a:r>
              </a:p>
            </p:txBody>
          </p:sp>
          <p:sp>
            <p:nvSpPr>
              <p:cNvPr id="95352" name="Rectangle 120">
                <a:extLst>
                  <a:ext uri="{FF2B5EF4-FFF2-40B4-BE49-F238E27FC236}">
                    <a16:creationId xmlns:a16="http://schemas.microsoft.com/office/drawing/2014/main" id="{F61D477A-B6E6-1C54-242E-02F90809EC1D}"/>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N</a:t>
                </a:r>
              </a:p>
              <a:p>
                <a:pPr algn="ctr"/>
                <a:r>
                  <a:rPr lang="pt-PT" altLang="pt-BR" sz="1000" b="1"/>
                  <a:t>8</a:t>
                </a:r>
              </a:p>
            </p:txBody>
          </p:sp>
        </p:grpSp>
        <p:grpSp>
          <p:nvGrpSpPr>
            <p:cNvPr id="95353" name="Group 121">
              <a:extLst>
                <a:ext uri="{FF2B5EF4-FFF2-40B4-BE49-F238E27FC236}">
                  <a16:creationId xmlns:a16="http://schemas.microsoft.com/office/drawing/2014/main" id="{013C01DE-3DE3-51E8-F764-E1497D6CF243}"/>
                </a:ext>
              </a:extLst>
            </p:cNvPr>
            <p:cNvGrpSpPr>
              <a:grpSpLocks/>
            </p:cNvGrpSpPr>
            <p:nvPr/>
          </p:nvGrpSpPr>
          <p:grpSpPr bwMode="auto">
            <a:xfrm>
              <a:off x="8448675" y="3490913"/>
              <a:ext cx="639763" cy="434975"/>
              <a:chOff x="1720" y="3528"/>
              <a:chExt cx="640" cy="288"/>
            </a:xfrm>
          </p:grpSpPr>
          <p:sp>
            <p:nvSpPr>
              <p:cNvPr id="95354" name="Rectangle 122">
                <a:extLst>
                  <a:ext uri="{FF2B5EF4-FFF2-40B4-BE49-F238E27FC236}">
                    <a16:creationId xmlns:a16="http://schemas.microsoft.com/office/drawing/2014/main" id="{DD8A3917-BB9C-B43C-8FB3-C7F75A2FB8FF}"/>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55</a:t>
                </a:r>
              </a:p>
            </p:txBody>
          </p:sp>
          <p:sp>
            <p:nvSpPr>
              <p:cNvPr id="95355" name="Rectangle 123">
                <a:extLst>
                  <a:ext uri="{FF2B5EF4-FFF2-40B4-BE49-F238E27FC236}">
                    <a16:creationId xmlns:a16="http://schemas.microsoft.com/office/drawing/2014/main" id="{A2553A1C-94AD-AE5E-8FF8-06F51B928527}"/>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64</a:t>
                </a:r>
              </a:p>
            </p:txBody>
          </p:sp>
          <p:sp>
            <p:nvSpPr>
              <p:cNvPr id="95356" name="Rectangle 124">
                <a:extLst>
                  <a:ext uri="{FF2B5EF4-FFF2-40B4-BE49-F238E27FC236}">
                    <a16:creationId xmlns:a16="http://schemas.microsoft.com/office/drawing/2014/main" id="{F5D40709-90D0-72CD-C9FB-2CC5D805B61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49</a:t>
                </a:r>
              </a:p>
            </p:txBody>
          </p:sp>
          <p:sp>
            <p:nvSpPr>
              <p:cNvPr id="95357" name="Rectangle 125">
                <a:extLst>
                  <a:ext uri="{FF2B5EF4-FFF2-40B4-BE49-F238E27FC236}">
                    <a16:creationId xmlns:a16="http://schemas.microsoft.com/office/drawing/2014/main" id="{31892A41-D80D-ED83-E030-CAA2C45B37F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58</a:t>
                </a:r>
              </a:p>
            </p:txBody>
          </p:sp>
          <p:sp>
            <p:nvSpPr>
              <p:cNvPr id="95358" name="Rectangle 126">
                <a:extLst>
                  <a:ext uri="{FF2B5EF4-FFF2-40B4-BE49-F238E27FC236}">
                    <a16:creationId xmlns:a16="http://schemas.microsoft.com/office/drawing/2014/main" id="{483624DB-FF72-53B6-5B9C-4EC744058D9F}"/>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Q</a:t>
                </a:r>
              </a:p>
              <a:p>
                <a:pPr algn="ctr"/>
                <a:r>
                  <a:rPr lang="pt-PT" altLang="pt-BR" sz="1000" b="1"/>
                  <a:t>9</a:t>
                </a:r>
              </a:p>
            </p:txBody>
          </p:sp>
        </p:grpSp>
        <p:grpSp>
          <p:nvGrpSpPr>
            <p:cNvPr id="95359" name="Group 127">
              <a:extLst>
                <a:ext uri="{FF2B5EF4-FFF2-40B4-BE49-F238E27FC236}">
                  <a16:creationId xmlns:a16="http://schemas.microsoft.com/office/drawing/2014/main" id="{1AA0CCFE-7F6C-F3F9-9CC9-3A48FE9553FB}"/>
                </a:ext>
              </a:extLst>
            </p:cNvPr>
            <p:cNvGrpSpPr>
              <a:grpSpLocks/>
            </p:cNvGrpSpPr>
            <p:nvPr/>
          </p:nvGrpSpPr>
          <p:grpSpPr bwMode="auto">
            <a:xfrm>
              <a:off x="8445500" y="2617788"/>
              <a:ext cx="639763" cy="434975"/>
              <a:chOff x="1720" y="3528"/>
              <a:chExt cx="640" cy="288"/>
            </a:xfrm>
          </p:grpSpPr>
          <p:sp>
            <p:nvSpPr>
              <p:cNvPr id="95360" name="Rectangle 128">
                <a:extLst>
                  <a:ext uri="{FF2B5EF4-FFF2-40B4-BE49-F238E27FC236}">
                    <a16:creationId xmlns:a16="http://schemas.microsoft.com/office/drawing/2014/main" id="{72CFF10C-ADDF-1B8E-907C-810EF25F8AB4}"/>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64</a:t>
                </a:r>
              </a:p>
            </p:txBody>
          </p:sp>
          <p:sp>
            <p:nvSpPr>
              <p:cNvPr id="95361" name="Rectangle 129">
                <a:extLst>
                  <a:ext uri="{FF2B5EF4-FFF2-40B4-BE49-F238E27FC236}">
                    <a16:creationId xmlns:a16="http://schemas.microsoft.com/office/drawing/2014/main" id="{2DA48890-28EA-C2CE-1914-816E18058FF6}"/>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74</a:t>
                </a:r>
              </a:p>
            </p:txBody>
          </p:sp>
          <p:sp>
            <p:nvSpPr>
              <p:cNvPr id="95362" name="Rectangle 130">
                <a:extLst>
                  <a:ext uri="{FF2B5EF4-FFF2-40B4-BE49-F238E27FC236}">
                    <a16:creationId xmlns:a16="http://schemas.microsoft.com/office/drawing/2014/main" id="{D36CE5A5-8BC1-E162-CA89-CF2CCE086401}"/>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58</a:t>
                </a:r>
              </a:p>
            </p:txBody>
          </p:sp>
          <p:sp>
            <p:nvSpPr>
              <p:cNvPr id="95363" name="Rectangle 131">
                <a:extLst>
                  <a:ext uri="{FF2B5EF4-FFF2-40B4-BE49-F238E27FC236}">
                    <a16:creationId xmlns:a16="http://schemas.microsoft.com/office/drawing/2014/main" id="{BC1CF0D5-09C1-D3E6-C31D-0B40F644701A}"/>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68</a:t>
                </a:r>
              </a:p>
            </p:txBody>
          </p:sp>
          <p:sp>
            <p:nvSpPr>
              <p:cNvPr id="95364" name="Rectangle 132">
                <a:extLst>
                  <a:ext uri="{FF2B5EF4-FFF2-40B4-BE49-F238E27FC236}">
                    <a16:creationId xmlns:a16="http://schemas.microsoft.com/office/drawing/2014/main" id="{A95CC3CB-62D9-D452-D7CB-4775791F9604}"/>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R</a:t>
                </a:r>
              </a:p>
              <a:p>
                <a:pPr algn="ctr"/>
                <a:r>
                  <a:rPr lang="pt-PT" altLang="pt-BR" sz="1000" b="1"/>
                  <a:t>10</a:t>
                </a:r>
              </a:p>
            </p:txBody>
          </p:sp>
        </p:grpSp>
        <p:grpSp>
          <p:nvGrpSpPr>
            <p:cNvPr id="95365" name="Group 133">
              <a:extLst>
                <a:ext uri="{FF2B5EF4-FFF2-40B4-BE49-F238E27FC236}">
                  <a16:creationId xmlns:a16="http://schemas.microsoft.com/office/drawing/2014/main" id="{96AE327F-6719-9E34-D867-94AF9B8293C1}"/>
                </a:ext>
              </a:extLst>
            </p:cNvPr>
            <p:cNvGrpSpPr>
              <a:grpSpLocks/>
            </p:cNvGrpSpPr>
            <p:nvPr/>
          </p:nvGrpSpPr>
          <p:grpSpPr bwMode="auto">
            <a:xfrm>
              <a:off x="7385050" y="1728788"/>
              <a:ext cx="1011238" cy="434975"/>
              <a:chOff x="1720" y="3528"/>
              <a:chExt cx="640" cy="288"/>
            </a:xfrm>
          </p:grpSpPr>
          <p:sp>
            <p:nvSpPr>
              <p:cNvPr id="95366" name="Rectangle 134">
                <a:extLst>
                  <a:ext uri="{FF2B5EF4-FFF2-40B4-BE49-F238E27FC236}">
                    <a16:creationId xmlns:a16="http://schemas.microsoft.com/office/drawing/2014/main" id="{F2AF17C8-2B29-DACC-D12A-927D6D5C4FB3}"/>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74</a:t>
                </a:r>
              </a:p>
            </p:txBody>
          </p:sp>
          <p:sp>
            <p:nvSpPr>
              <p:cNvPr id="95367" name="Rectangle 135">
                <a:extLst>
                  <a:ext uri="{FF2B5EF4-FFF2-40B4-BE49-F238E27FC236}">
                    <a16:creationId xmlns:a16="http://schemas.microsoft.com/office/drawing/2014/main" id="{F1F4E35A-821B-D46D-9788-9A38B03874E6}"/>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74</a:t>
                </a:r>
              </a:p>
            </p:txBody>
          </p:sp>
          <p:sp>
            <p:nvSpPr>
              <p:cNvPr id="95368" name="Rectangle 136">
                <a:extLst>
                  <a:ext uri="{FF2B5EF4-FFF2-40B4-BE49-F238E27FC236}">
                    <a16:creationId xmlns:a16="http://schemas.microsoft.com/office/drawing/2014/main" id="{FD7AC234-4750-1373-C259-23D1F089F8C0}"/>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74</a:t>
                </a:r>
              </a:p>
            </p:txBody>
          </p:sp>
          <p:sp>
            <p:nvSpPr>
              <p:cNvPr id="95369" name="Rectangle 137">
                <a:extLst>
                  <a:ext uri="{FF2B5EF4-FFF2-40B4-BE49-F238E27FC236}">
                    <a16:creationId xmlns:a16="http://schemas.microsoft.com/office/drawing/2014/main" id="{6274CDC2-DFD9-5081-4BA8-2B18C98F7F3A}"/>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74</a:t>
                </a:r>
              </a:p>
            </p:txBody>
          </p:sp>
          <p:sp>
            <p:nvSpPr>
              <p:cNvPr id="95370" name="Rectangle 138">
                <a:extLst>
                  <a:ext uri="{FF2B5EF4-FFF2-40B4-BE49-F238E27FC236}">
                    <a16:creationId xmlns:a16="http://schemas.microsoft.com/office/drawing/2014/main" id="{CF1D2813-EF18-2CBE-54C6-074EA7F79B30}"/>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Fim</a:t>
                </a:r>
              </a:p>
              <a:p>
                <a:pPr algn="ctr"/>
                <a:r>
                  <a:rPr lang="pt-PT" altLang="pt-BR" sz="1000" b="1"/>
                  <a:t>0</a:t>
                </a:r>
              </a:p>
            </p:txBody>
          </p:sp>
        </p:grpSp>
        <p:sp>
          <p:nvSpPr>
            <p:cNvPr id="95371" name="Line 139">
              <a:extLst>
                <a:ext uri="{FF2B5EF4-FFF2-40B4-BE49-F238E27FC236}">
                  <a16:creationId xmlns:a16="http://schemas.microsoft.com/office/drawing/2014/main" id="{0A5483D2-8F52-6E01-5BD8-8E13D89D4D0B}"/>
                </a:ext>
              </a:extLst>
            </p:cNvPr>
            <p:cNvSpPr>
              <a:spLocks noChangeShapeType="1"/>
            </p:cNvSpPr>
            <p:nvPr/>
          </p:nvSpPr>
          <p:spPr bwMode="auto">
            <a:xfrm flipV="1">
              <a:off x="8748713" y="5862638"/>
              <a:ext cx="0" cy="2000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72" name="Line 140">
              <a:extLst>
                <a:ext uri="{FF2B5EF4-FFF2-40B4-BE49-F238E27FC236}">
                  <a16:creationId xmlns:a16="http://schemas.microsoft.com/office/drawing/2014/main" id="{E749AF64-E77D-645B-DB93-47EBA3B50D63}"/>
                </a:ext>
              </a:extLst>
            </p:cNvPr>
            <p:cNvSpPr>
              <a:spLocks noChangeShapeType="1"/>
            </p:cNvSpPr>
            <p:nvPr/>
          </p:nvSpPr>
          <p:spPr bwMode="auto">
            <a:xfrm flipV="1">
              <a:off x="8748713" y="3924300"/>
              <a:ext cx="0" cy="15144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73" name="Line 141">
              <a:extLst>
                <a:ext uri="{FF2B5EF4-FFF2-40B4-BE49-F238E27FC236}">
                  <a16:creationId xmlns:a16="http://schemas.microsoft.com/office/drawing/2014/main" id="{F1E0A0EE-9099-2885-18FD-A77FC5F84214}"/>
                </a:ext>
              </a:extLst>
            </p:cNvPr>
            <p:cNvSpPr>
              <a:spLocks noChangeShapeType="1"/>
            </p:cNvSpPr>
            <p:nvPr/>
          </p:nvSpPr>
          <p:spPr bwMode="auto">
            <a:xfrm flipV="1">
              <a:off x="8748713" y="3057525"/>
              <a:ext cx="0" cy="4381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74" name="Line 142">
              <a:extLst>
                <a:ext uri="{FF2B5EF4-FFF2-40B4-BE49-F238E27FC236}">
                  <a16:creationId xmlns:a16="http://schemas.microsoft.com/office/drawing/2014/main" id="{16DCF626-7CF5-6F39-77E1-5AEFCDA568F2}"/>
                </a:ext>
              </a:extLst>
            </p:cNvPr>
            <p:cNvSpPr>
              <a:spLocks noChangeShapeType="1"/>
            </p:cNvSpPr>
            <p:nvPr/>
          </p:nvSpPr>
          <p:spPr bwMode="auto">
            <a:xfrm flipH="1" flipV="1">
              <a:off x="7115175" y="2838450"/>
              <a:ext cx="1633538" cy="657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75" name="Line 143">
              <a:extLst>
                <a:ext uri="{FF2B5EF4-FFF2-40B4-BE49-F238E27FC236}">
                  <a16:creationId xmlns:a16="http://schemas.microsoft.com/office/drawing/2014/main" id="{A3425FB2-EBD2-A8C9-CB97-1FCDD967424F}"/>
                </a:ext>
              </a:extLst>
            </p:cNvPr>
            <p:cNvSpPr>
              <a:spLocks noChangeShapeType="1"/>
            </p:cNvSpPr>
            <p:nvPr/>
          </p:nvSpPr>
          <p:spPr bwMode="auto">
            <a:xfrm flipV="1">
              <a:off x="7115175" y="2162175"/>
              <a:ext cx="74295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76" name="Line 144">
              <a:extLst>
                <a:ext uri="{FF2B5EF4-FFF2-40B4-BE49-F238E27FC236}">
                  <a16:creationId xmlns:a16="http://schemas.microsoft.com/office/drawing/2014/main" id="{A54E2942-0BF5-2FF4-E694-F6803A6B8AD9}"/>
                </a:ext>
              </a:extLst>
            </p:cNvPr>
            <p:cNvSpPr>
              <a:spLocks noChangeShapeType="1"/>
            </p:cNvSpPr>
            <p:nvPr/>
          </p:nvSpPr>
          <p:spPr bwMode="auto">
            <a:xfrm flipH="1" flipV="1">
              <a:off x="7886700" y="2162175"/>
              <a:ext cx="581025" cy="457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77" name="Line 145">
              <a:extLst>
                <a:ext uri="{FF2B5EF4-FFF2-40B4-BE49-F238E27FC236}">
                  <a16:creationId xmlns:a16="http://schemas.microsoft.com/office/drawing/2014/main" id="{6BC74F2E-63DE-B2A8-9C69-B8E7E8F41FDE}"/>
                </a:ext>
              </a:extLst>
            </p:cNvPr>
            <p:cNvSpPr>
              <a:spLocks noChangeShapeType="1"/>
            </p:cNvSpPr>
            <p:nvPr/>
          </p:nvSpPr>
          <p:spPr bwMode="auto">
            <a:xfrm flipV="1">
              <a:off x="7886700" y="4572000"/>
              <a:ext cx="0" cy="212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78" name="Line 146">
              <a:extLst>
                <a:ext uri="{FF2B5EF4-FFF2-40B4-BE49-F238E27FC236}">
                  <a16:creationId xmlns:a16="http://schemas.microsoft.com/office/drawing/2014/main" id="{37EED582-7D54-3264-3E4C-DEA9FA7BE1F9}"/>
                </a:ext>
              </a:extLst>
            </p:cNvPr>
            <p:cNvSpPr>
              <a:spLocks noChangeShapeType="1"/>
            </p:cNvSpPr>
            <p:nvPr/>
          </p:nvSpPr>
          <p:spPr bwMode="auto">
            <a:xfrm flipV="1">
              <a:off x="7886700" y="2160588"/>
              <a:ext cx="0" cy="19748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79" name="Line 147">
              <a:extLst>
                <a:ext uri="{FF2B5EF4-FFF2-40B4-BE49-F238E27FC236}">
                  <a16:creationId xmlns:a16="http://schemas.microsoft.com/office/drawing/2014/main" id="{44F100F5-C6EC-36A8-83E0-014419D77B17}"/>
                </a:ext>
              </a:extLst>
            </p:cNvPr>
            <p:cNvSpPr>
              <a:spLocks noChangeShapeType="1"/>
            </p:cNvSpPr>
            <p:nvPr/>
          </p:nvSpPr>
          <p:spPr bwMode="auto">
            <a:xfrm flipV="1">
              <a:off x="3830638" y="2160588"/>
              <a:ext cx="3578225" cy="21859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5380" name="Group 148">
              <a:extLst>
                <a:ext uri="{FF2B5EF4-FFF2-40B4-BE49-F238E27FC236}">
                  <a16:creationId xmlns:a16="http://schemas.microsoft.com/office/drawing/2014/main" id="{9CC89433-C081-516B-5C7C-4A56A5928561}"/>
                </a:ext>
              </a:extLst>
            </p:cNvPr>
            <p:cNvGrpSpPr>
              <a:grpSpLocks/>
            </p:cNvGrpSpPr>
            <p:nvPr/>
          </p:nvGrpSpPr>
          <p:grpSpPr bwMode="auto">
            <a:xfrm>
              <a:off x="6470650" y="2617788"/>
              <a:ext cx="639763" cy="434975"/>
              <a:chOff x="1720" y="3528"/>
              <a:chExt cx="640" cy="288"/>
            </a:xfrm>
          </p:grpSpPr>
          <p:sp>
            <p:nvSpPr>
              <p:cNvPr id="95381" name="Rectangle 149">
                <a:extLst>
                  <a:ext uri="{FF2B5EF4-FFF2-40B4-BE49-F238E27FC236}">
                    <a16:creationId xmlns:a16="http://schemas.microsoft.com/office/drawing/2014/main" id="{F83F70DB-8C22-ADB9-0F80-D8613DF00AB9}"/>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58</a:t>
                </a:r>
              </a:p>
            </p:txBody>
          </p:sp>
          <p:sp>
            <p:nvSpPr>
              <p:cNvPr id="95382" name="Rectangle 150">
                <a:extLst>
                  <a:ext uri="{FF2B5EF4-FFF2-40B4-BE49-F238E27FC236}">
                    <a16:creationId xmlns:a16="http://schemas.microsoft.com/office/drawing/2014/main" id="{7AC39CAD-BAEE-EACA-D80D-1108734B66E0}"/>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61</a:t>
                </a:r>
              </a:p>
            </p:txBody>
          </p:sp>
          <p:sp>
            <p:nvSpPr>
              <p:cNvPr id="95383" name="Rectangle 151">
                <a:extLst>
                  <a:ext uri="{FF2B5EF4-FFF2-40B4-BE49-F238E27FC236}">
                    <a16:creationId xmlns:a16="http://schemas.microsoft.com/office/drawing/2014/main" id="{0496BF9C-887B-0476-00DD-24F8EF8297F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65</a:t>
                </a:r>
              </a:p>
            </p:txBody>
          </p:sp>
          <p:sp>
            <p:nvSpPr>
              <p:cNvPr id="95384" name="Rectangle 152">
                <a:extLst>
                  <a:ext uri="{FF2B5EF4-FFF2-40B4-BE49-F238E27FC236}">
                    <a16:creationId xmlns:a16="http://schemas.microsoft.com/office/drawing/2014/main" id="{6735E4B0-DEEB-9851-4394-1AE9F40E65F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68</a:t>
                </a:r>
              </a:p>
            </p:txBody>
          </p:sp>
          <p:sp>
            <p:nvSpPr>
              <p:cNvPr id="95385" name="Rectangle 153">
                <a:extLst>
                  <a:ext uri="{FF2B5EF4-FFF2-40B4-BE49-F238E27FC236}">
                    <a16:creationId xmlns:a16="http://schemas.microsoft.com/office/drawing/2014/main" id="{8266FB8C-B6E6-E753-4104-D4650ED14B19}"/>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S</a:t>
                </a:r>
              </a:p>
              <a:p>
                <a:pPr algn="ctr"/>
                <a:r>
                  <a:rPr lang="pt-PT" altLang="pt-BR" sz="1000" b="1"/>
                  <a:t>3</a:t>
                </a:r>
              </a:p>
            </p:txBody>
          </p:sp>
        </p:grpSp>
        <p:sp>
          <p:nvSpPr>
            <p:cNvPr id="95386" name="Line 154">
              <a:extLst>
                <a:ext uri="{FF2B5EF4-FFF2-40B4-BE49-F238E27FC236}">
                  <a16:creationId xmlns:a16="http://schemas.microsoft.com/office/drawing/2014/main" id="{9A59A092-2394-5EA3-59AA-6F87FEF639B3}"/>
                </a:ext>
              </a:extLst>
            </p:cNvPr>
            <p:cNvSpPr>
              <a:spLocks noChangeShapeType="1"/>
            </p:cNvSpPr>
            <p:nvPr/>
          </p:nvSpPr>
          <p:spPr bwMode="auto">
            <a:xfrm flipV="1">
              <a:off x="2743200" y="5221288"/>
              <a:ext cx="4837113" cy="4238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88" name="Line 156">
              <a:extLst>
                <a:ext uri="{FF2B5EF4-FFF2-40B4-BE49-F238E27FC236}">
                  <a16:creationId xmlns:a16="http://schemas.microsoft.com/office/drawing/2014/main" id="{B43250AA-BBDE-3C8B-20C9-BA41D17C5903}"/>
                </a:ext>
              </a:extLst>
            </p:cNvPr>
            <p:cNvSpPr>
              <a:spLocks noChangeShapeType="1"/>
            </p:cNvSpPr>
            <p:nvPr/>
          </p:nvSpPr>
          <p:spPr bwMode="auto">
            <a:xfrm>
              <a:off x="8229600" y="5224463"/>
              <a:ext cx="225425" cy="8445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89" name="Line 157">
              <a:extLst>
                <a:ext uri="{FF2B5EF4-FFF2-40B4-BE49-F238E27FC236}">
                  <a16:creationId xmlns:a16="http://schemas.microsoft.com/office/drawing/2014/main" id="{7E30F5A7-73E6-85B5-A942-88ABDFCFFA40}"/>
                </a:ext>
              </a:extLst>
            </p:cNvPr>
            <p:cNvSpPr>
              <a:spLocks noChangeShapeType="1"/>
            </p:cNvSpPr>
            <p:nvPr/>
          </p:nvSpPr>
          <p:spPr bwMode="auto">
            <a:xfrm flipV="1">
              <a:off x="2743200" y="3919538"/>
              <a:ext cx="439738" cy="42703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90" name="Line 158">
              <a:extLst>
                <a:ext uri="{FF2B5EF4-FFF2-40B4-BE49-F238E27FC236}">
                  <a16:creationId xmlns:a16="http://schemas.microsoft.com/office/drawing/2014/main" id="{D90A31DB-68DF-9729-8110-FB43C366B248}"/>
                </a:ext>
              </a:extLst>
            </p:cNvPr>
            <p:cNvSpPr>
              <a:spLocks noChangeShapeType="1"/>
            </p:cNvSpPr>
            <p:nvPr/>
          </p:nvSpPr>
          <p:spPr bwMode="auto">
            <a:xfrm>
              <a:off x="2743200" y="3705225"/>
              <a:ext cx="439738" cy="4270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91" name="Line 159">
              <a:extLst>
                <a:ext uri="{FF2B5EF4-FFF2-40B4-BE49-F238E27FC236}">
                  <a16:creationId xmlns:a16="http://schemas.microsoft.com/office/drawing/2014/main" id="{968F904E-A810-F418-E980-CF651A59DDE0}"/>
                </a:ext>
              </a:extLst>
            </p:cNvPr>
            <p:cNvSpPr>
              <a:spLocks noChangeShapeType="1"/>
            </p:cNvSpPr>
            <p:nvPr/>
          </p:nvSpPr>
          <p:spPr bwMode="auto">
            <a:xfrm>
              <a:off x="2743200" y="3705225"/>
              <a:ext cx="427038" cy="1068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92" name="Line 160">
              <a:extLst>
                <a:ext uri="{FF2B5EF4-FFF2-40B4-BE49-F238E27FC236}">
                  <a16:creationId xmlns:a16="http://schemas.microsoft.com/office/drawing/2014/main" id="{B0068910-E121-ABB8-823F-21A24A12381E}"/>
                </a:ext>
              </a:extLst>
            </p:cNvPr>
            <p:cNvSpPr>
              <a:spLocks noChangeShapeType="1"/>
            </p:cNvSpPr>
            <p:nvPr/>
          </p:nvSpPr>
          <p:spPr bwMode="auto">
            <a:xfrm>
              <a:off x="2743200" y="4346575"/>
              <a:ext cx="403225"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5394" name="Line 162">
              <a:extLst>
                <a:ext uri="{FF2B5EF4-FFF2-40B4-BE49-F238E27FC236}">
                  <a16:creationId xmlns:a16="http://schemas.microsoft.com/office/drawing/2014/main" id="{D7E010C5-39E7-C30D-0C71-8A518F18F31C}"/>
                </a:ext>
              </a:extLst>
            </p:cNvPr>
            <p:cNvSpPr>
              <a:spLocks noChangeShapeType="1"/>
            </p:cNvSpPr>
            <p:nvPr/>
          </p:nvSpPr>
          <p:spPr bwMode="auto">
            <a:xfrm flipV="1">
              <a:off x="2743200" y="4572000"/>
              <a:ext cx="439738" cy="4270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sp>
        <p:nvSpPr>
          <p:cNvPr id="163" name="Rectangle 2">
            <a:extLst>
              <a:ext uri="{FF2B5EF4-FFF2-40B4-BE49-F238E27FC236}">
                <a16:creationId xmlns:a16="http://schemas.microsoft.com/office/drawing/2014/main" id="{A3923C81-DBE1-5B57-0C7D-7F70D66BF4B1}"/>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95C6D755-1D07-CF7F-189F-3973244AE87C}"/>
              </a:ext>
            </a:extLst>
          </p:cNvPr>
          <p:cNvSpPr>
            <a:spLocks noGrp="1" noChangeArrowheads="1"/>
          </p:cNvSpPr>
          <p:nvPr>
            <p:ph type="body" idx="1"/>
          </p:nvPr>
        </p:nvSpPr>
        <p:spPr>
          <a:xfrm>
            <a:off x="110837" y="766619"/>
            <a:ext cx="9033164" cy="563418"/>
          </a:xfrm>
        </p:spPr>
        <p:txBody>
          <a:bodyPr/>
          <a:lstStyle/>
          <a:p>
            <a:pPr marL="190500" indent="-190500" defTabSz="228600"/>
            <a:r>
              <a:rPr lang="pt-PT" altLang="pt-BR" dirty="0">
                <a:solidFill>
                  <a:srgbClr val="002060"/>
                </a:solidFill>
              </a:rPr>
              <a:t>Mapeamento das Tarefas</a:t>
            </a:r>
            <a:endParaRPr lang="pt-PT" altLang="pt-BR" sz="1600" dirty="0">
              <a:solidFill>
                <a:srgbClr val="002060"/>
              </a:solidFill>
            </a:endParaRPr>
          </a:p>
          <a:p>
            <a:pPr marL="190500" indent="-190500" defTabSz="228600"/>
            <a:endParaRPr lang="pt-PT" altLang="pt-BR" sz="1600" b="0" u="none" dirty="0">
              <a:effectLst/>
            </a:endParaRPr>
          </a:p>
          <a:p>
            <a:pPr marL="952500" lvl="2" indent="-190500" defTabSz="228600">
              <a:buFont typeface="Wingdings" panose="05000000000000000000" pitchFamily="2" charset="2"/>
              <a:buNone/>
            </a:pPr>
            <a:r>
              <a:rPr lang="pt-PT" altLang="pt-BR" sz="1200" b="1" dirty="0"/>
              <a:t>																								</a:t>
            </a:r>
            <a:endParaRPr lang="pt-PT" altLang="pt-BR" sz="1000" i="0" dirty="0">
              <a:solidFill>
                <a:srgbClr val="000099"/>
              </a:solidFill>
              <a:sym typeface="Symbol" panose="05050102010706020507" pitchFamily="18" charset="2"/>
            </a:endParaRPr>
          </a:p>
        </p:txBody>
      </p:sp>
      <p:sp>
        <p:nvSpPr>
          <p:cNvPr id="8" name="Rectangle 2">
            <a:extLst>
              <a:ext uri="{FF2B5EF4-FFF2-40B4-BE49-F238E27FC236}">
                <a16:creationId xmlns:a16="http://schemas.microsoft.com/office/drawing/2014/main" id="{308492FA-6AF3-F107-D138-0EA6FC7A5163}"/>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pic>
        <p:nvPicPr>
          <p:cNvPr id="3" name="Imagem 2">
            <a:extLst>
              <a:ext uri="{FF2B5EF4-FFF2-40B4-BE49-F238E27FC236}">
                <a16:creationId xmlns:a16="http://schemas.microsoft.com/office/drawing/2014/main" id="{FDEFE4CE-FFF0-279B-D3BE-293988101D46}"/>
              </a:ext>
            </a:extLst>
          </p:cNvPr>
          <p:cNvPicPr>
            <a:picLocks noChangeAspect="1"/>
          </p:cNvPicPr>
          <p:nvPr/>
        </p:nvPicPr>
        <p:blipFill>
          <a:blip r:embed="rId2"/>
          <a:stretch>
            <a:fillRect/>
          </a:stretch>
        </p:blipFill>
        <p:spPr>
          <a:xfrm>
            <a:off x="3209385" y="1621692"/>
            <a:ext cx="5791702" cy="4907705"/>
          </a:xfrm>
          <a:prstGeom prst="rect">
            <a:avLst/>
          </a:prstGeom>
        </p:spPr>
      </p:pic>
      <p:sp>
        <p:nvSpPr>
          <p:cNvPr id="9" name="CaixaDeTexto 8">
            <a:extLst>
              <a:ext uri="{FF2B5EF4-FFF2-40B4-BE49-F238E27FC236}">
                <a16:creationId xmlns:a16="http://schemas.microsoft.com/office/drawing/2014/main" id="{92AF28AF-6C85-E64D-E3EA-15154BC569C7}"/>
              </a:ext>
            </a:extLst>
          </p:cNvPr>
          <p:cNvSpPr txBox="1"/>
          <p:nvPr/>
        </p:nvSpPr>
        <p:spPr>
          <a:xfrm>
            <a:off x="64655" y="1657419"/>
            <a:ext cx="3121890" cy="2862322"/>
          </a:xfrm>
          <a:prstGeom prst="rect">
            <a:avLst/>
          </a:prstGeom>
          <a:noFill/>
        </p:spPr>
        <p:txBody>
          <a:bodyPr wrap="square">
            <a:spAutoFit/>
          </a:bodyPr>
          <a:lstStyle/>
          <a:p>
            <a:pPr marL="176213" lvl="2" defTabSz="228600">
              <a:buFont typeface="Wingdings" panose="05000000000000000000" pitchFamily="2" charset="2"/>
              <a:buNone/>
            </a:pPr>
            <a:r>
              <a:rPr lang="pt-PT" altLang="pt-BR" sz="1200" b="1" dirty="0"/>
              <a:t>Duração Total das Tarefas</a:t>
            </a:r>
          </a:p>
          <a:p>
            <a:pPr marL="720725" lvl="2" defTabSz="228600">
              <a:buFont typeface="Wingdings" panose="05000000000000000000" pitchFamily="2" charset="2"/>
              <a:buNone/>
            </a:pPr>
            <a:endParaRPr lang="pt-PT" altLang="pt-BR" sz="1200" b="1" dirty="0"/>
          </a:p>
          <a:p>
            <a:pPr marL="176213" lvl="2" defTabSz="228600">
              <a:buFont typeface="Wingdings" panose="05000000000000000000" pitchFamily="2" charset="2"/>
              <a:buNone/>
            </a:pPr>
            <a:r>
              <a:rPr lang="pt-PT" altLang="pt-BR" sz="1200" i="0" dirty="0"/>
              <a:t>- Média			- Variância</a:t>
            </a:r>
          </a:p>
          <a:p>
            <a:pPr marL="176213" lvl="2" defTabSz="228600">
              <a:buFont typeface="Wingdings" panose="05000000000000000000" pitchFamily="2" charset="2"/>
              <a:buNone/>
            </a:pPr>
            <a:r>
              <a:rPr lang="pt-PT" altLang="pt-BR" sz="1200" dirty="0">
                <a:solidFill>
                  <a:srgbClr val="000099"/>
                </a:solidFill>
              </a:rPr>
              <a:t>  </a:t>
            </a:r>
            <a:r>
              <a:rPr lang="pt-PT" altLang="pt-BR" sz="1200" i="0" dirty="0">
                <a:solidFill>
                  <a:srgbClr val="000099"/>
                </a:solidFill>
              </a:rPr>
              <a:t>25.00				2.778</a:t>
            </a:r>
          </a:p>
          <a:p>
            <a:pPr marL="176213" lvl="2" defTabSz="228600">
              <a:buFont typeface="Wingdings" panose="05000000000000000000" pitchFamily="2" charset="2"/>
              <a:buNone/>
            </a:pPr>
            <a:r>
              <a:rPr lang="pt-PT" altLang="pt-BR" sz="1200" i="0" dirty="0">
                <a:solidFill>
                  <a:srgbClr val="000099"/>
                </a:solidFill>
              </a:rPr>
              <a:t>  9.17				2.250</a:t>
            </a:r>
          </a:p>
          <a:p>
            <a:pPr marL="176213" lvl="2" defTabSz="228600">
              <a:buFont typeface="Wingdings" panose="05000000000000000000" pitchFamily="2" charset="2"/>
              <a:buNone/>
            </a:pPr>
            <a:r>
              <a:rPr lang="pt-PT" altLang="pt-BR" sz="1200" i="0" dirty="0">
                <a:solidFill>
                  <a:srgbClr val="000099"/>
                </a:solidFill>
              </a:rPr>
              <a:t>  4.17				0.694</a:t>
            </a:r>
          </a:p>
          <a:p>
            <a:pPr marL="176213" lvl="2" defTabSz="228600">
              <a:buFont typeface="Wingdings" panose="05000000000000000000" pitchFamily="2" charset="2"/>
              <a:buNone/>
            </a:pPr>
            <a:r>
              <a:rPr lang="pt-PT" altLang="pt-BR" sz="1200" i="0" dirty="0">
                <a:solidFill>
                  <a:srgbClr val="000099"/>
                </a:solidFill>
              </a:rPr>
              <a:t>  4.67				1.000</a:t>
            </a:r>
          </a:p>
          <a:p>
            <a:pPr marL="176213" lvl="2" defTabSz="228600">
              <a:buFont typeface="Wingdings" panose="05000000000000000000" pitchFamily="2" charset="2"/>
              <a:buNone/>
            </a:pPr>
            <a:r>
              <a:rPr lang="pt-PT" altLang="pt-BR" sz="1200" i="0" dirty="0">
                <a:solidFill>
                  <a:srgbClr val="000099"/>
                </a:solidFill>
              </a:rPr>
              <a:t> </a:t>
            </a:r>
            <a:r>
              <a:rPr lang="pt-PT" altLang="pt-BR" sz="1200" i="0" u="sng" dirty="0">
                <a:solidFill>
                  <a:srgbClr val="000099"/>
                </a:solidFill>
              </a:rPr>
              <a:t> 6.33	</a:t>
            </a:r>
            <a:r>
              <a:rPr lang="pt-PT" altLang="pt-BR" sz="1200" i="0" dirty="0">
                <a:solidFill>
                  <a:srgbClr val="000099"/>
                </a:solidFill>
              </a:rPr>
              <a:t>	            </a:t>
            </a:r>
            <a:r>
              <a:rPr lang="pt-PT" altLang="pt-BR" sz="1200" i="0" u="sng" dirty="0">
                <a:solidFill>
                  <a:srgbClr val="000099"/>
                </a:solidFill>
              </a:rPr>
              <a:t>1.000	</a:t>
            </a:r>
            <a:r>
              <a:rPr lang="pt-PT" altLang="pt-BR" sz="1200" i="0" dirty="0">
                <a:solidFill>
                  <a:srgbClr val="000099"/>
                </a:solidFill>
              </a:rPr>
              <a:t>						</a:t>
            </a:r>
            <a:endParaRPr lang="pt-PT" altLang="pt-BR" sz="1200" dirty="0">
              <a:solidFill>
                <a:srgbClr val="000099"/>
              </a:solidFill>
            </a:endParaRPr>
          </a:p>
          <a:p>
            <a:pPr marL="176213" lvl="2" defTabSz="228600">
              <a:buFont typeface="Wingdings" panose="05000000000000000000" pitchFamily="2" charset="2"/>
              <a:buNone/>
            </a:pPr>
            <a:r>
              <a:rPr lang="pt-PT" altLang="pt-BR" sz="1200" b="1" i="0" dirty="0">
                <a:solidFill>
                  <a:srgbClr val="000099"/>
                </a:solidFill>
                <a:sym typeface="Symbol" panose="05050102010706020507" pitchFamily="18" charset="2"/>
              </a:rPr>
              <a:t></a:t>
            </a:r>
            <a:r>
              <a:rPr lang="pt-PT" altLang="pt-BR" sz="1200" b="1" i="0" baseline="-25000" dirty="0">
                <a:solidFill>
                  <a:srgbClr val="000099"/>
                </a:solidFill>
                <a:sym typeface="Symbol" panose="05050102010706020507" pitchFamily="18" charset="2"/>
              </a:rPr>
              <a:t>p</a:t>
            </a:r>
            <a:r>
              <a:rPr lang="pt-PT" altLang="pt-BR" sz="1200" b="1" i="0" dirty="0">
                <a:solidFill>
                  <a:srgbClr val="000099"/>
                </a:solidFill>
                <a:sym typeface="Symbol" panose="05050102010706020507" pitchFamily="18" charset="2"/>
              </a:rPr>
              <a:t> = </a:t>
            </a:r>
            <a:r>
              <a:rPr lang="pt-PT" altLang="pt-BR" sz="1200" b="1" i="0" dirty="0">
                <a:solidFill>
                  <a:srgbClr val="000099"/>
                </a:solidFill>
              </a:rPr>
              <a:t>49.34</a:t>
            </a:r>
            <a:r>
              <a:rPr lang="pt-PT" altLang="pt-BR" sz="1200" i="0" dirty="0">
                <a:solidFill>
                  <a:srgbClr val="000099"/>
                </a:solidFill>
              </a:rPr>
              <a:t>		   </a:t>
            </a:r>
            <a:r>
              <a:rPr lang="pt-PT" altLang="pt-BR" sz="1200" b="1" i="0" dirty="0">
                <a:solidFill>
                  <a:srgbClr val="000099"/>
                </a:solidFill>
                <a:sym typeface="Symbol" panose="05050102010706020507" pitchFamily="18" charset="2"/>
              </a:rPr>
              <a:t></a:t>
            </a:r>
            <a:r>
              <a:rPr lang="pt-PT" altLang="pt-BR" sz="1200" b="1" i="0" baseline="30000" dirty="0">
                <a:solidFill>
                  <a:srgbClr val="000099"/>
                </a:solidFill>
                <a:sym typeface="Symbol" panose="05050102010706020507" pitchFamily="18" charset="2"/>
              </a:rPr>
              <a:t>2</a:t>
            </a:r>
            <a:r>
              <a:rPr lang="pt-PT" altLang="pt-BR" sz="1200" b="1" i="0" baseline="-25000" dirty="0">
                <a:solidFill>
                  <a:srgbClr val="000099"/>
                </a:solidFill>
                <a:sym typeface="Symbol" panose="05050102010706020507" pitchFamily="18" charset="2"/>
              </a:rPr>
              <a:t>p</a:t>
            </a:r>
            <a:r>
              <a:rPr lang="pt-PT" altLang="pt-BR" sz="1200" b="1" i="0" dirty="0">
                <a:solidFill>
                  <a:srgbClr val="000099"/>
                </a:solidFill>
                <a:sym typeface="Symbol" panose="05050102010706020507" pitchFamily="18" charset="2"/>
              </a:rPr>
              <a:t> = </a:t>
            </a:r>
            <a:r>
              <a:rPr lang="pt-PT" altLang="pt-BR" sz="1200" b="1" i="0" dirty="0">
                <a:solidFill>
                  <a:srgbClr val="000099"/>
                </a:solidFill>
              </a:rPr>
              <a:t>7.722</a:t>
            </a:r>
          </a:p>
          <a:p>
            <a:pPr marL="176213" lvl="2" defTabSz="228600">
              <a:buFont typeface="Wingdings" panose="05000000000000000000" pitchFamily="2" charset="2"/>
              <a:buNone/>
            </a:pPr>
            <a:endParaRPr lang="pt-PT" altLang="pt-BR" sz="1200" b="1" i="0" dirty="0">
              <a:solidFill>
                <a:srgbClr val="000099"/>
              </a:solidFill>
            </a:endParaRPr>
          </a:p>
          <a:p>
            <a:pPr marL="176213" lvl="2" defTabSz="228600">
              <a:buFont typeface="Wingdings" panose="05000000000000000000" pitchFamily="2" charset="2"/>
              <a:buNone/>
            </a:pPr>
            <a:r>
              <a:rPr lang="pt-PT" altLang="pt-BR" sz="1200" b="1" i="0" dirty="0">
                <a:solidFill>
                  <a:srgbClr val="000099"/>
                </a:solidFill>
              </a:rPr>
              <a:t>K</a:t>
            </a:r>
            <a:r>
              <a:rPr lang="pt-PT" altLang="pt-BR" sz="1200" b="1" i="0" baseline="-25000" dirty="0">
                <a:solidFill>
                  <a:srgbClr val="000099"/>
                </a:solidFill>
                <a:sym typeface="Symbol" panose="05050102010706020507" pitchFamily="18" charset="2"/>
              </a:rPr>
              <a:t></a:t>
            </a:r>
            <a:r>
              <a:rPr lang="pt-PT" altLang="pt-BR" sz="1200" b="1" i="0" dirty="0">
                <a:solidFill>
                  <a:srgbClr val="000099"/>
                </a:solidFill>
                <a:sym typeface="Symbol" panose="05050102010706020507" pitchFamily="18" charset="2"/>
              </a:rPr>
              <a:t> = 3.836</a:t>
            </a:r>
          </a:p>
          <a:p>
            <a:pPr marL="176213" lvl="2" defTabSz="228600">
              <a:buFont typeface="Wingdings" panose="05000000000000000000" pitchFamily="2" charset="2"/>
              <a:buNone/>
            </a:pPr>
            <a:endParaRPr lang="pt-PT" altLang="pt-BR" sz="1200" i="0" dirty="0">
              <a:solidFill>
                <a:srgbClr val="000099"/>
              </a:solidFill>
              <a:sym typeface="Symbol" panose="05050102010706020507" pitchFamily="18" charset="2"/>
            </a:endParaRPr>
          </a:p>
          <a:p>
            <a:pPr marL="176213" lvl="2" defTabSz="228600">
              <a:buFont typeface="Wingdings" panose="05000000000000000000" pitchFamily="2" charset="2"/>
              <a:buNone/>
            </a:pPr>
            <a:r>
              <a:rPr lang="pt-PT" altLang="pt-BR" sz="1200" i="0" dirty="0">
                <a:solidFill>
                  <a:srgbClr val="000099"/>
                </a:solidFill>
                <a:sym typeface="Symbol" panose="05050102010706020507" pitchFamily="18" charset="2"/>
              </a:rPr>
              <a:t>P(x&gt; </a:t>
            </a:r>
            <a:r>
              <a:rPr lang="pt-PT" altLang="pt-BR" sz="1200" i="0" dirty="0">
                <a:solidFill>
                  <a:srgbClr val="000099"/>
                </a:solidFill>
              </a:rPr>
              <a:t>K</a:t>
            </a:r>
            <a:r>
              <a:rPr lang="pt-PT" altLang="pt-BR" sz="1200" i="0" baseline="-25000" dirty="0">
                <a:solidFill>
                  <a:srgbClr val="000099"/>
                </a:solidFill>
                <a:sym typeface="Symbol" panose="05050102010706020507" pitchFamily="18" charset="2"/>
              </a:rPr>
              <a:t></a:t>
            </a:r>
            <a:r>
              <a:rPr lang="pt-PT" altLang="pt-BR" sz="1200" i="0" dirty="0">
                <a:solidFill>
                  <a:srgbClr val="000099"/>
                </a:solidFill>
                <a:sym typeface="Symbol" panose="05050102010706020507" pitchFamily="18" charset="2"/>
              </a:rPr>
              <a:t> = 3.836) =  </a:t>
            </a:r>
          </a:p>
          <a:p>
            <a:pPr marL="176213" lvl="2" defTabSz="228600">
              <a:buFont typeface="Wingdings" panose="05000000000000000000" pitchFamily="2" charset="2"/>
              <a:buNone/>
            </a:pPr>
            <a:r>
              <a:rPr lang="pt-PT" altLang="pt-BR" sz="1200" i="0" dirty="0">
                <a:solidFill>
                  <a:srgbClr val="000099"/>
                </a:solidFill>
                <a:sym typeface="Symbol" panose="05050102010706020507" pitchFamily="18" charset="2"/>
              </a:rPr>
              <a:t>(0.0000723 + 0.0000481)/2  = </a:t>
            </a:r>
            <a:endParaRPr lang="pt-BR" sz="1200" dirty="0"/>
          </a:p>
        </p:txBody>
      </p:sp>
    </p:spTree>
    <p:extLst>
      <p:ext uri="{BB962C8B-B14F-4D97-AF65-F5344CB8AC3E}">
        <p14:creationId xmlns:p14="http://schemas.microsoft.com/office/powerpoint/2010/main" val="1078195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866441EC-C6E0-3057-FF47-C08CB0BB71D5}"/>
              </a:ext>
            </a:extLst>
          </p:cNvPr>
          <p:cNvSpPr>
            <a:spLocks noGrp="1" noChangeArrowheads="1"/>
          </p:cNvSpPr>
          <p:nvPr>
            <p:ph type="body" idx="1"/>
          </p:nvPr>
        </p:nvSpPr>
        <p:spPr>
          <a:xfrm>
            <a:off x="116898" y="748869"/>
            <a:ext cx="8029575" cy="424150"/>
          </a:xfrm>
        </p:spPr>
        <p:txBody>
          <a:bodyPr/>
          <a:lstStyle/>
          <a:p>
            <a:pPr marL="190500" indent="-190500" defTabSz="228600"/>
            <a:r>
              <a:rPr lang="pt-PT" altLang="pt-BR" sz="2800" u="none" dirty="0">
                <a:solidFill>
                  <a:srgbClr val="000099"/>
                </a:solidFill>
                <a:effectLst/>
              </a:rPr>
              <a:t>Situação Mais Provável</a:t>
            </a:r>
          </a:p>
        </p:txBody>
      </p:sp>
      <p:grpSp>
        <p:nvGrpSpPr>
          <p:cNvPr id="3" name="Agrupar 2">
            <a:extLst>
              <a:ext uri="{FF2B5EF4-FFF2-40B4-BE49-F238E27FC236}">
                <a16:creationId xmlns:a16="http://schemas.microsoft.com/office/drawing/2014/main" id="{4DF44AFA-E3AA-0EA6-4160-1CCCA4CD6E1A}"/>
              </a:ext>
            </a:extLst>
          </p:cNvPr>
          <p:cNvGrpSpPr/>
          <p:nvPr/>
        </p:nvGrpSpPr>
        <p:grpSpPr>
          <a:xfrm>
            <a:off x="73670" y="1340861"/>
            <a:ext cx="8673311" cy="4787900"/>
            <a:chOff x="73670" y="1340861"/>
            <a:chExt cx="8673311" cy="4787900"/>
          </a:xfrm>
        </p:grpSpPr>
        <p:grpSp>
          <p:nvGrpSpPr>
            <p:cNvPr id="98308" name="Group 4">
              <a:extLst>
                <a:ext uri="{FF2B5EF4-FFF2-40B4-BE49-F238E27FC236}">
                  <a16:creationId xmlns:a16="http://schemas.microsoft.com/office/drawing/2014/main" id="{6022B404-789F-7AC5-43CC-936C03AA9CC7}"/>
                </a:ext>
              </a:extLst>
            </p:cNvPr>
            <p:cNvGrpSpPr>
              <a:grpSpLocks/>
            </p:cNvGrpSpPr>
            <p:nvPr/>
          </p:nvGrpSpPr>
          <p:grpSpPr bwMode="auto">
            <a:xfrm>
              <a:off x="73670" y="4395211"/>
              <a:ext cx="1178723" cy="434975"/>
              <a:chOff x="1614" y="3528"/>
              <a:chExt cx="746" cy="288"/>
            </a:xfrm>
          </p:grpSpPr>
          <p:sp>
            <p:nvSpPr>
              <p:cNvPr id="98309" name="Rectangle 5">
                <a:extLst>
                  <a:ext uri="{FF2B5EF4-FFF2-40B4-BE49-F238E27FC236}">
                    <a16:creationId xmlns:a16="http://schemas.microsoft.com/office/drawing/2014/main" id="{9D6C5508-1DC3-5483-3D6C-1FC739A42F75}"/>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8310" name="Rectangle 6">
                <a:extLst>
                  <a:ext uri="{FF2B5EF4-FFF2-40B4-BE49-F238E27FC236}">
                    <a16:creationId xmlns:a16="http://schemas.microsoft.com/office/drawing/2014/main" id="{1DCB86BA-4CCF-80C1-4B76-CD0915996670}"/>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8311" name="Rectangle 7">
                <a:extLst>
                  <a:ext uri="{FF2B5EF4-FFF2-40B4-BE49-F238E27FC236}">
                    <a16:creationId xmlns:a16="http://schemas.microsoft.com/office/drawing/2014/main" id="{E484B5F3-EC61-02B4-D70B-AF4C73AB6508}"/>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8312" name="Rectangle 8">
                <a:extLst>
                  <a:ext uri="{FF2B5EF4-FFF2-40B4-BE49-F238E27FC236}">
                    <a16:creationId xmlns:a16="http://schemas.microsoft.com/office/drawing/2014/main" id="{5FE7BB66-ECF2-E40E-042C-A5335AC5568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t>0</a:t>
                </a:r>
              </a:p>
            </p:txBody>
          </p:sp>
          <p:sp>
            <p:nvSpPr>
              <p:cNvPr id="98313" name="Rectangle 9">
                <a:extLst>
                  <a:ext uri="{FF2B5EF4-FFF2-40B4-BE49-F238E27FC236}">
                    <a16:creationId xmlns:a16="http://schemas.microsoft.com/office/drawing/2014/main" id="{169023D7-9DDA-E46C-3887-BAE2395AA57B}"/>
                  </a:ext>
                </a:extLst>
              </p:cNvPr>
              <p:cNvSpPr>
                <a:spLocks noChangeArrowheads="1"/>
              </p:cNvSpPr>
              <p:nvPr/>
            </p:nvSpPr>
            <p:spPr bwMode="auto">
              <a:xfrm>
                <a:off x="1614" y="3528"/>
                <a:ext cx="298"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dirty="0">
                    <a:solidFill>
                      <a:srgbClr val="FF0000"/>
                    </a:solidFill>
                  </a:rPr>
                  <a:t>Início</a:t>
                </a:r>
              </a:p>
              <a:p>
                <a:pPr algn="ctr"/>
                <a:r>
                  <a:rPr lang="pt-PT" altLang="pt-BR" sz="1000" b="1" dirty="0"/>
                  <a:t>0</a:t>
                </a:r>
              </a:p>
            </p:txBody>
          </p:sp>
        </p:grpSp>
        <p:grpSp>
          <p:nvGrpSpPr>
            <p:cNvPr id="98314" name="Group 10">
              <a:extLst>
                <a:ext uri="{FF2B5EF4-FFF2-40B4-BE49-F238E27FC236}">
                  <a16:creationId xmlns:a16="http://schemas.microsoft.com/office/drawing/2014/main" id="{47C0E3C4-A7C1-0FC2-AA40-EC7565F21543}"/>
                </a:ext>
              </a:extLst>
            </p:cNvPr>
            <p:cNvGrpSpPr>
              <a:grpSpLocks/>
            </p:cNvGrpSpPr>
            <p:nvPr/>
          </p:nvGrpSpPr>
          <p:grpSpPr bwMode="auto">
            <a:xfrm>
              <a:off x="2836718" y="3745923"/>
              <a:ext cx="639763" cy="434975"/>
              <a:chOff x="1720" y="3528"/>
              <a:chExt cx="640" cy="288"/>
            </a:xfrm>
          </p:grpSpPr>
          <p:sp>
            <p:nvSpPr>
              <p:cNvPr id="98315" name="Rectangle 11">
                <a:extLst>
                  <a:ext uri="{FF2B5EF4-FFF2-40B4-BE49-F238E27FC236}">
                    <a16:creationId xmlns:a16="http://schemas.microsoft.com/office/drawing/2014/main" id="{35D2F497-076E-AA02-7D1B-495913CFD0C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16" name="Rectangle 12">
                <a:extLst>
                  <a:ext uri="{FF2B5EF4-FFF2-40B4-BE49-F238E27FC236}">
                    <a16:creationId xmlns:a16="http://schemas.microsoft.com/office/drawing/2014/main" id="{593D69B7-9745-2FE7-98A7-2714E91B98CE}"/>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17" name="Rectangle 13">
                <a:extLst>
                  <a:ext uri="{FF2B5EF4-FFF2-40B4-BE49-F238E27FC236}">
                    <a16:creationId xmlns:a16="http://schemas.microsoft.com/office/drawing/2014/main" id="{B379A5EF-EE8E-3430-1826-2A9D6BF2AD3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18" name="Rectangle 14">
                <a:extLst>
                  <a:ext uri="{FF2B5EF4-FFF2-40B4-BE49-F238E27FC236}">
                    <a16:creationId xmlns:a16="http://schemas.microsoft.com/office/drawing/2014/main" id="{D6C6EE64-E618-FD35-D012-634F2E4F00F1}"/>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19" name="Rectangle 15">
                <a:extLst>
                  <a:ext uri="{FF2B5EF4-FFF2-40B4-BE49-F238E27FC236}">
                    <a16:creationId xmlns:a16="http://schemas.microsoft.com/office/drawing/2014/main" id="{9EF612A1-4A0A-933D-B6A7-668D462406C8}"/>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G</a:t>
                </a:r>
              </a:p>
              <a:p>
                <a:pPr algn="ctr"/>
                <a:r>
                  <a:rPr lang="pt-PT" altLang="pt-BR" sz="1000" b="1"/>
                  <a:t>4</a:t>
                </a:r>
              </a:p>
            </p:txBody>
          </p:sp>
        </p:grpSp>
        <p:grpSp>
          <p:nvGrpSpPr>
            <p:cNvPr id="98320" name="Group 16">
              <a:extLst>
                <a:ext uri="{FF2B5EF4-FFF2-40B4-BE49-F238E27FC236}">
                  <a16:creationId xmlns:a16="http://schemas.microsoft.com/office/drawing/2014/main" id="{9ED7BE90-3CCF-BD1A-B205-8066FD6CE05F}"/>
                </a:ext>
              </a:extLst>
            </p:cNvPr>
            <p:cNvGrpSpPr>
              <a:grpSpLocks/>
            </p:cNvGrpSpPr>
            <p:nvPr/>
          </p:nvGrpSpPr>
          <p:grpSpPr bwMode="auto">
            <a:xfrm>
              <a:off x="1750868" y="4395211"/>
              <a:ext cx="639763" cy="434975"/>
              <a:chOff x="1720" y="3528"/>
              <a:chExt cx="640" cy="288"/>
            </a:xfrm>
          </p:grpSpPr>
          <p:sp>
            <p:nvSpPr>
              <p:cNvPr id="98321" name="Rectangle 17">
                <a:extLst>
                  <a:ext uri="{FF2B5EF4-FFF2-40B4-BE49-F238E27FC236}">
                    <a16:creationId xmlns:a16="http://schemas.microsoft.com/office/drawing/2014/main" id="{59997282-D88B-A168-EC6F-69407A771FC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22" name="Rectangle 18">
                <a:extLst>
                  <a:ext uri="{FF2B5EF4-FFF2-40B4-BE49-F238E27FC236}">
                    <a16:creationId xmlns:a16="http://schemas.microsoft.com/office/drawing/2014/main" id="{78549290-0E52-5D7A-AC1D-3C462AB3F3C5}"/>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23" name="Rectangle 19">
                <a:extLst>
                  <a:ext uri="{FF2B5EF4-FFF2-40B4-BE49-F238E27FC236}">
                    <a16:creationId xmlns:a16="http://schemas.microsoft.com/office/drawing/2014/main" id="{CA678543-9A33-BEC2-3E98-3B7733D8AD5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24" name="Rectangle 20">
                <a:extLst>
                  <a:ext uri="{FF2B5EF4-FFF2-40B4-BE49-F238E27FC236}">
                    <a16:creationId xmlns:a16="http://schemas.microsoft.com/office/drawing/2014/main" id="{0B21A876-EDA7-AD87-DC7B-F8F8B22BA800}"/>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25" name="Rectangle 21">
                <a:extLst>
                  <a:ext uri="{FF2B5EF4-FFF2-40B4-BE49-F238E27FC236}">
                    <a16:creationId xmlns:a16="http://schemas.microsoft.com/office/drawing/2014/main" id="{967BA0AB-1077-672A-6D11-5B6B22092612}"/>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C</a:t>
                </a:r>
              </a:p>
              <a:p>
                <a:pPr algn="ctr"/>
                <a:r>
                  <a:rPr lang="pt-PT" altLang="pt-BR" sz="1000" b="1"/>
                  <a:t>7</a:t>
                </a:r>
              </a:p>
            </p:txBody>
          </p:sp>
        </p:grpSp>
        <p:grpSp>
          <p:nvGrpSpPr>
            <p:cNvPr id="98326" name="Group 22">
              <a:extLst>
                <a:ext uri="{FF2B5EF4-FFF2-40B4-BE49-F238E27FC236}">
                  <a16:creationId xmlns:a16="http://schemas.microsoft.com/office/drawing/2014/main" id="{58D2EE15-D5AA-0EE7-0553-CCF7EB74FB85}"/>
                </a:ext>
              </a:extLst>
            </p:cNvPr>
            <p:cNvGrpSpPr>
              <a:grpSpLocks/>
            </p:cNvGrpSpPr>
            <p:nvPr/>
          </p:nvGrpSpPr>
          <p:grpSpPr bwMode="auto">
            <a:xfrm>
              <a:off x="1750868" y="3745923"/>
              <a:ext cx="639763" cy="434975"/>
              <a:chOff x="1720" y="3528"/>
              <a:chExt cx="640" cy="288"/>
            </a:xfrm>
          </p:grpSpPr>
          <p:sp>
            <p:nvSpPr>
              <p:cNvPr id="98327" name="Rectangle 23">
                <a:extLst>
                  <a:ext uri="{FF2B5EF4-FFF2-40B4-BE49-F238E27FC236}">
                    <a16:creationId xmlns:a16="http://schemas.microsoft.com/office/drawing/2014/main" id="{F42F55CF-754B-C47A-2FA9-17D4CDA5D6AE}"/>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28" name="Rectangle 24">
                <a:extLst>
                  <a:ext uri="{FF2B5EF4-FFF2-40B4-BE49-F238E27FC236}">
                    <a16:creationId xmlns:a16="http://schemas.microsoft.com/office/drawing/2014/main" id="{3DBD8F55-8A98-EB59-E40C-C72AA549D77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29" name="Rectangle 25">
                <a:extLst>
                  <a:ext uri="{FF2B5EF4-FFF2-40B4-BE49-F238E27FC236}">
                    <a16:creationId xmlns:a16="http://schemas.microsoft.com/office/drawing/2014/main" id="{86A9A623-4B84-EDC8-FF32-0ED8E3CB8584}"/>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30" name="Rectangle 26">
                <a:extLst>
                  <a:ext uri="{FF2B5EF4-FFF2-40B4-BE49-F238E27FC236}">
                    <a16:creationId xmlns:a16="http://schemas.microsoft.com/office/drawing/2014/main" id="{A4E4F0CE-BE64-E09A-76AF-F166F5DD42A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31" name="Rectangle 27">
                <a:extLst>
                  <a:ext uri="{FF2B5EF4-FFF2-40B4-BE49-F238E27FC236}">
                    <a16:creationId xmlns:a16="http://schemas.microsoft.com/office/drawing/2014/main" id="{F7E253F2-0EEC-637E-7CC4-EFF54EE433A7}"/>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B</a:t>
                </a:r>
              </a:p>
              <a:p>
                <a:pPr algn="ctr"/>
                <a:r>
                  <a:rPr lang="pt-PT" altLang="pt-BR" sz="1000" b="1"/>
                  <a:t>5</a:t>
                </a:r>
              </a:p>
            </p:txBody>
          </p:sp>
        </p:grpSp>
        <p:grpSp>
          <p:nvGrpSpPr>
            <p:cNvPr id="98332" name="Group 28">
              <a:extLst>
                <a:ext uri="{FF2B5EF4-FFF2-40B4-BE49-F238E27FC236}">
                  <a16:creationId xmlns:a16="http://schemas.microsoft.com/office/drawing/2014/main" id="{788C2ED5-1221-F6C1-BC65-11E43DB2AE63}"/>
                </a:ext>
              </a:extLst>
            </p:cNvPr>
            <p:cNvGrpSpPr>
              <a:grpSpLocks/>
            </p:cNvGrpSpPr>
            <p:nvPr/>
          </p:nvGrpSpPr>
          <p:grpSpPr bwMode="auto">
            <a:xfrm>
              <a:off x="1750868" y="5046086"/>
              <a:ext cx="639763" cy="434975"/>
              <a:chOff x="1720" y="3528"/>
              <a:chExt cx="640" cy="288"/>
            </a:xfrm>
          </p:grpSpPr>
          <p:sp>
            <p:nvSpPr>
              <p:cNvPr id="98333" name="Rectangle 29">
                <a:extLst>
                  <a:ext uri="{FF2B5EF4-FFF2-40B4-BE49-F238E27FC236}">
                    <a16:creationId xmlns:a16="http://schemas.microsoft.com/office/drawing/2014/main" id="{FBE201A6-129D-D498-CF3D-5B45D33A1399}"/>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34" name="Rectangle 30">
                <a:extLst>
                  <a:ext uri="{FF2B5EF4-FFF2-40B4-BE49-F238E27FC236}">
                    <a16:creationId xmlns:a16="http://schemas.microsoft.com/office/drawing/2014/main" id="{F4E5BA28-9E2D-FAFF-20B1-7B0550190F1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35" name="Rectangle 31">
                <a:extLst>
                  <a:ext uri="{FF2B5EF4-FFF2-40B4-BE49-F238E27FC236}">
                    <a16:creationId xmlns:a16="http://schemas.microsoft.com/office/drawing/2014/main" id="{730D3738-91FA-9A2F-E5D8-E02AF00332C7}"/>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36" name="Rectangle 32">
                <a:extLst>
                  <a:ext uri="{FF2B5EF4-FFF2-40B4-BE49-F238E27FC236}">
                    <a16:creationId xmlns:a16="http://schemas.microsoft.com/office/drawing/2014/main" id="{71041528-DE20-244B-3892-1EC18BE1C93B}"/>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37" name="Rectangle 33">
                <a:extLst>
                  <a:ext uri="{FF2B5EF4-FFF2-40B4-BE49-F238E27FC236}">
                    <a16:creationId xmlns:a16="http://schemas.microsoft.com/office/drawing/2014/main" id="{C3D89C87-B108-E73B-17E9-A3E65EF999D8}"/>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D</a:t>
                </a:r>
              </a:p>
              <a:p>
                <a:pPr algn="ctr"/>
                <a:r>
                  <a:rPr lang="pt-PT" altLang="pt-BR" sz="1000" b="1"/>
                  <a:t>10</a:t>
                </a:r>
              </a:p>
            </p:txBody>
          </p:sp>
        </p:grpSp>
        <p:grpSp>
          <p:nvGrpSpPr>
            <p:cNvPr id="98338" name="Group 34">
              <a:extLst>
                <a:ext uri="{FF2B5EF4-FFF2-40B4-BE49-F238E27FC236}">
                  <a16:creationId xmlns:a16="http://schemas.microsoft.com/office/drawing/2014/main" id="{7AB2C7BC-022A-02DA-CE28-A160B643F577}"/>
                </a:ext>
              </a:extLst>
            </p:cNvPr>
            <p:cNvGrpSpPr>
              <a:grpSpLocks/>
            </p:cNvGrpSpPr>
            <p:nvPr/>
          </p:nvGrpSpPr>
          <p:grpSpPr bwMode="auto">
            <a:xfrm>
              <a:off x="1750868" y="5693786"/>
              <a:ext cx="639763" cy="434975"/>
              <a:chOff x="1720" y="3528"/>
              <a:chExt cx="640" cy="288"/>
            </a:xfrm>
          </p:grpSpPr>
          <p:sp>
            <p:nvSpPr>
              <p:cNvPr id="98339" name="Rectangle 35">
                <a:extLst>
                  <a:ext uri="{FF2B5EF4-FFF2-40B4-BE49-F238E27FC236}">
                    <a16:creationId xmlns:a16="http://schemas.microsoft.com/office/drawing/2014/main" id="{2AC3DEC1-B94E-1317-992D-81BFA269A757}"/>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40" name="Rectangle 36">
                <a:extLst>
                  <a:ext uri="{FF2B5EF4-FFF2-40B4-BE49-F238E27FC236}">
                    <a16:creationId xmlns:a16="http://schemas.microsoft.com/office/drawing/2014/main" id="{2B336D1A-55BE-81FF-D7A7-C8FEB370B477}"/>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41" name="Rectangle 37">
                <a:extLst>
                  <a:ext uri="{FF2B5EF4-FFF2-40B4-BE49-F238E27FC236}">
                    <a16:creationId xmlns:a16="http://schemas.microsoft.com/office/drawing/2014/main" id="{CBD0499D-54CF-D36F-A7BE-A77026194A3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42" name="Rectangle 38">
                <a:extLst>
                  <a:ext uri="{FF2B5EF4-FFF2-40B4-BE49-F238E27FC236}">
                    <a16:creationId xmlns:a16="http://schemas.microsoft.com/office/drawing/2014/main" id="{D02370DE-2F2A-28CB-40D0-472DD57D4BB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43" name="Rectangle 39">
                <a:extLst>
                  <a:ext uri="{FF2B5EF4-FFF2-40B4-BE49-F238E27FC236}">
                    <a16:creationId xmlns:a16="http://schemas.microsoft.com/office/drawing/2014/main" id="{1E240E83-D106-F405-697F-5A10B523E5A4}"/>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E</a:t>
                </a:r>
              </a:p>
              <a:p>
                <a:pPr algn="ctr"/>
                <a:r>
                  <a:rPr lang="pt-PT" altLang="pt-BR" sz="1000" b="1"/>
                  <a:t>25</a:t>
                </a:r>
              </a:p>
            </p:txBody>
          </p:sp>
        </p:grpSp>
        <p:grpSp>
          <p:nvGrpSpPr>
            <p:cNvPr id="98344" name="Group 40">
              <a:extLst>
                <a:ext uri="{FF2B5EF4-FFF2-40B4-BE49-F238E27FC236}">
                  <a16:creationId xmlns:a16="http://schemas.microsoft.com/office/drawing/2014/main" id="{FDE5D397-F4C0-8511-3143-0E043511A0AA}"/>
                </a:ext>
              </a:extLst>
            </p:cNvPr>
            <p:cNvGrpSpPr>
              <a:grpSpLocks/>
            </p:cNvGrpSpPr>
            <p:nvPr/>
          </p:nvGrpSpPr>
          <p:grpSpPr bwMode="auto">
            <a:xfrm>
              <a:off x="1750868" y="3095048"/>
              <a:ext cx="639763" cy="434975"/>
              <a:chOff x="1720" y="3528"/>
              <a:chExt cx="640" cy="288"/>
            </a:xfrm>
          </p:grpSpPr>
          <p:sp>
            <p:nvSpPr>
              <p:cNvPr id="98345" name="Rectangle 41">
                <a:extLst>
                  <a:ext uri="{FF2B5EF4-FFF2-40B4-BE49-F238E27FC236}">
                    <a16:creationId xmlns:a16="http://schemas.microsoft.com/office/drawing/2014/main" id="{DB1CA694-6216-4F57-FDF7-6CED83FFFC36}"/>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46" name="Rectangle 42">
                <a:extLst>
                  <a:ext uri="{FF2B5EF4-FFF2-40B4-BE49-F238E27FC236}">
                    <a16:creationId xmlns:a16="http://schemas.microsoft.com/office/drawing/2014/main" id="{9F051A88-6304-28F6-1A37-828404A64D68}"/>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47" name="Rectangle 43">
                <a:extLst>
                  <a:ext uri="{FF2B5EF4-FFF2-40B4-BE49-F238E27FC236}">
                    <a16:creationId xmlns:a16="http://schemas.microsoft.com/office/drawing/2014/main" id="{1B3C4128-F6B3-4448-5630-5E3794E4FCA7}"/>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48" name="Rectangle 44">
                <a:extLst>
                  <a:ext uri="{FF2B5EF4-FFF2-40B4-BE49-F238E27FC236}">
                    <a16:creationId xmlns:a16="http://schemas.microsoft.com/office/drawing/2014/main" id="{E3D57D0C-2303-07EC-584F-3855652AFAF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49" name="Rectangle 45">
                <a:extLst>
                  <a:ext uri="{FF2B5EF4-FFF2-40B4-BE49-F238E27FC236}">
                    <a16:creationId xmlns:a16="http://schemas.microsoft.com/office/drawing/2014/main" id="{D18F1328-2AFB-DC2F-DB49-E7C64BB26914}"/>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A</a:t>
                </a:r>
              </a:p>
              <a:p>
                <a:pPr algn="ctr"/>
                <a:r>
                  <a:rPr lang="pt-PT" altLang="pt-BR" sz="1000" b="1"/>
                  <a:t>2</a:t>
                </a:r>
              </a:p>
            </p:txBody>
          </p:sp>
        </p:grpSp>
        <p:grpSp>
          <p:nvGrpSpPr>
            <p:cNvPr id="98350" name="Group 46">
              <a:extLst>
                <a:ext uri="{FF2B5EF4-FFF2-40B4-BE49-F238E27FC236}">
                  <a16:creationId xmlns:a16="http://schemas.microsoft.com/office/drawing/2014/main" id="{94E1F0A0-9829-77A4-A9FC-6D738FB8A05E}"/>
                </a:ext>
              </a:extLst>
            </p:cNvPr>
            <p:cNvGrpSpPr>
              <a:grpSpLocks/>
            </p:cNvGrpSpPr>
            <p:nvPr/>
          </p:nvGrpSpPr>
          <p:grpSpPr bwMode="auto">
            <a:xfrm>
              <a:off x="3935268" y="4395211"/>
              <a:ext cx="639763" cy="434975"/>
              <a:chOff x="1720" y="3528"/>
              <a:chExt cx="640" cy="288"/>
            </a:xfrm>
          </p:grpSpPr>
          <p:sp>
            <p:nvSpPr>
              <p:cNvPr id="98351" name="Rectangle 47">
                <a:extLst>
                  <a:ext uri="{FF2B5EF4-FFF2-40B4-BE49-F238E27FC236}">
                    <a16:creationId xmlns:a16="http://schemas.microsoft.com/office/drawing/2014/main" id="{A082A960-6AFA-1F24-6177-64E751775B5E}"/>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52" name="Rectangle 48">
                <a:extLst>
                  <a:ext uri="{FF2B5EF4-FFF2-40B4-BE49-F238E27FC236}">
                    <a16:creationId xmlns:a16="http://schemas.microsoft.com/office/drawing/2014/main" id="{8D6CEB6E-6462-6040-460E-FFAE980A9542}"/>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53" name="Rectangle 49">
                <a:extLst>
                  <a:ext uri="{FF2B5EF4-FFF2-40B4-BE49-F238E27FC236}">
                    <a16:creationId xmlns:a16="http://schemas.microsoft.com/office/drawing/2014/main" id="{256777EA-245F-171C-B9B5-CF6536F6E415}"/>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54" name="Rectangle 50">
                <a:extLst>
                  <a:ext uri="{FF2B5EF4-FFF2-40B4-BE49-F238E27FC236}">
                    <a16:creationId xmlns:a16="http://schemas.microsoft.com/office/drawing/2014/main" id="{023003F2-4FE9-44A9-3251-9C9DEFBD005B}"/>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55" name="Rectangle 51">
                <a:extLst>
                  <a:ext uri="{FF2B5EF4-FFF2-40B4-BE49-F238E27FC236}">
                    <a16:creationId xmlns:a16="http://schemas.microsoft.com/office/drawing/2014/main" id="{E7136F51-E2A5-7551-F645-0FFAB0AFE2F9}"/>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I</a:t>
                </a:r>
              </a:p>
              <a:p>
                <a:pPr algn="ctr"/>
                <a:r>
                  <a:rPr lang="pt-PT" altLang="pt-BR" sz="1000" b="1"/>
                  <a:t>1</a:t>
                </a:r>
              </a:p>
            </p:txBody>
          </p:sp>
        </p:grpSp>
        <p:grpSp>
          <p:nvGrpSpPr>
            <p:cNvPr id="98356" name="Group 52">
              <a:extLst>
                <a:ext uri="{FF2B5EF4-FFF2-40B4-BE49-F238E27FC236}">
                  <a16:creationId xmlns:a16="http://schemas.microsoft.com/office/drawing/2014/main" id="{1F584DB5-2C4A-5249-65EE-2AE70DDF5D73}"/>
                </a:ext>
              </a:extLst>
            </p:cNvPr>
            <p:cNvGrpSpPr>
              <a:grpSpLocks/>
            </p:cNvGrpSpPr>
            <p:nvPr/>
          </p:nvGrpSpPr>
          <p:grpSpPr bwMode="auto">
            <a:xfrm>
              <a:off x="2836718" y="4395211"/>
              <a:ext cx="639763" cy="434975"/>
              <a:chOff x="1720" y="3528"/>
              <a:chExt cx="640" cy="288"/>
            </a:xfrm>
          </p:grpSpPr>
          <p:sp>
            <p:nvSpPr>
              <p:cNvPr id="98357" name="Rectangle 53">
                <a:extLst>
                  <a:ext uri="{FF2B5EF4-FFF2-40B4-BE49-F238E27FC236}">
                    <a16:creationId xmlns:a16="http://schemas.microsoft.com/office/drawing/2014/main" id="{5EB0FC74-18A4-64D7-9790-19AF669F98BE}"/>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58" name="Rectangle 54">
                <a:extLst>
                  <a:ext uri="{FF2B5EF4-FFF2-40B4-BE49-F238E27FC236}">
                    <a16:creationId xmlns:a16="http://schemas.microsoft.com/office/drawing/2014/main" id="{E1F9F027-64EF-5BC8-1FE6-927D5FE0773D}"/>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59" name="Rectangle 55">
                <a:extLst>
                  <a:ext uri="{FF2B5EF4-FFF2-40B4-BE49-F238E27FC236}">
                    <a16:creationId xmlns:a16="http://schemas.microsoft.com/office/drawing/2014/main" id="{9A698482-AF4A-DD7F-E975-B6F6831778F3}"/>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60" name="Rectangle 56">
                <a:extLst>
                  <a:ext uri="{FF2B5EF4-FFF2-40B4-BE49-F238E27FC236}">
                    <a16:creationId xmlns:a16="http://schemas.microsoft.com/office/drawing/2014/main" id="{8CB3DF04-530E-87FD-5C3D-CC85DFD75F6C}"/>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61" name="Rectangle 57">
                <a:extLst>
                  <a:ext uri="{FF2B5EF4-FFF2-40B4-BE49-F238E27FC236}">
                    <a16:creationId xmlns:a16="http://schemas.microsoft.com/office/drawing/2014/main" id="{253EB6D0-4B09-9E12-3985-6B2B3717D6C0}"/>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H</a:t>
                </a:r>
              </a:p>
              <a:p>
                <a:pPr algn="ctr"/>
                <a:r>
                  <a:rPr lang="pt-PT" altLang="pt-BR" sz="1000" b="1"/>
                  <a:t>2</a:t>
                </a:r>
              </a:p>
            </p:txBody>
          </p:sp>
        </p:grpSp>
        <p:grpSp>
          <p:nvGrpSpPr>
            <p:cNvPr id="98362" name="Group 58">
              <a:extLst>
                <a:ext uri="{FF2B5EF4-FFF2-40B4-BE49-F238E27FC236}">
                  <a16:creationId xmlns:a16="http://schemas.microsoft.com/office/drawing/2014/main" id="{9B0E281C-A7EA-B73E-76E3-A9783C11E189}"/>
                </a:ext>
              </a:extLst>
            </p:cNvPr>
            <p:cNvGrpSpPr>
              <a:grpSpLocks/>
            </p:cNvGrpSpPr>
            <p:nvPr/>
          </p:nvGrpSpPr>
          <p:grpSpPr bwMode="auto">
            <a:xfrm>
              <a:off x="2836718" y="3096636"/>
              <a:ext cx="639763" cy="434975"/>
              <a:chOff x="1720" y="3528"/>
              <a:chExt cx="640" cy="288"/>
            </a:xfrm>
          </p:grpSpPr>
          <p:sp>
            <p:nvSpPr>
              <p:cNvPr id="98363" name="Rectangle 59">
                <a:extLst>
                  <a:ext uri="{FF2B5EF4-FFF2-40B4-BE49-F238E27FC236}">
                    <a16:creationId xmlns:a16="http://schemas.microsoft.com/office/drawing/2014/main" id="{BA3C1AF9-94E1-2800-8EAF-6B411D14B3DB}"/>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64" name="Rectangle 60">
                <a:extLst>
                  <a:ext uri="{FF2B5EF4-FFF2-40B4-BE49-F238E27FC236}">
                    <a16:creationId xmlns:a16="http://schemas.microsoft.com/office/drawing/2014/main" id="{6DD02FEE-5ECF-9EAC-A135-F1BF774F2F98}"/>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65" name="Rectangle 61">
                <a:extLst>
                  <a:ext uri="{FF2B5EF4-FFF2-40B4-BE49-F238E27FC236}">
                    <a16:creationId xmlns:a16="http://schemas.microsoft.com/office/drawing/2014/main" id="{DE83EC1A-8927-1B22-F760-CBEC62B75001}"/>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66" name="Rectangle 62">
                <a:extLst>
                  <a:ext uri="{FF2B5EF4-FFF2-40B4-BE49-F238E27FC236}">
                    <a16:creationId xmlns:a16="http://schemas.microsoft.com/office/drawing/2014/main" id="{700E2E55-8FE5-4B5D-24FE-9D2B3E12930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67" name="Rectangle 63">
                <a:extLst>
                  <a:ext uri="{FF2B5EF4-FFF2-40B4-BE49-F238E27FC236}">
                    <a16:creationId xmlns:a16="http://schemas.microsoft.com/office/drawing/2014/main" id="{C1209E15-D9BA-2BC5-8C5A-D6F940A03E39}"/>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F</a:t>
                </a:r>
              </a:p>
              <a:p>
                <a:pPr algn="ctr"/>
                <a:r>
                  <a:rPr lang="pt-PT" altLang="pt-BR" sz="1000" b="1"/>
                  <a:t>7</a:t>
                </a:r>
              </a:p>
            </p:txBody>
          </p:sp>
        </p:grpSp>
        <p:grpSp>
          <p:nvGrpSpPr>
            <p:cNvPr id="98368" name="Group 64">
              <a:extLst>
                <a:ext uri="{FF2B5EF4-FFF2-40B4-BE49-F238E27FC236}">
                  <a16:creationId xmlns:a16="http://schemas.microsoft.com/office/drawing/2014/main" id="{91E4D62F-D392-5F78-7FEF-CBF7099920D9}"/>
                </a:ext>
              </a:extLst>
            </p:cNvPr>
            <p:cNvGrpSpPr>
              <a:grpSpLocks/>
            </p:cNvGrpSpPr>
            <p:nvPr/>
          </p:nvGrpSpPr>
          <p:grpSpPr bwMode="auto">
            <a:xfrm>
              <a:off x="5035406" y="4395211"/>
              <a:ext cx="639762" cy="434975"/>
              <a:chOff x="1720" y="3528"/>
              <a:chExt cx="640" cy="288"/>
            </a:xfrm>
          </p:grpSpPr>
          <p:sp>
            <p:nvSpPr>
              <p:cNvPr id="98369" name="Rectangle 65">
                <a:extLst>
                  <a:ext uri="{FF2B5EF4-FFF2-40B4-BE49-F238E27FC236}">
                    <a16:creationId xmlns:a16="http://schemas.microsoft.com/office/drawing/2014/main" id="{50E4716A-E393-BA8D-D040-BB5027A91147}"/>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70" name="Rectangle 66">
                <a:extLst>
                  <a:ext uri="{FF2B5EF4-FFF2-40B4-BE49-F238E27FC236}">
                    <a16:creationId xmlns:a16="http://schemas.microsoft.com/office/drawing/2014/main" id="{9C23810E-E82B-1D1F-9BE1-7829854AB66A}"/>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71" name="Rectangle 67">
                <a:extLst>
                  <a:ext uri="{FF2B5EF4-FFF2-40B4-BE49-F238E27FC236}">
                    <a16:creationId xmlns:a16="http://schemas.microsoft.com/office/drawing/2014/main" id="{96DAE1FB-EB3D-9AD1-9B7B-421E335A7D39}"/>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72" name="Rectangle 68">
                <a:extLst>
                  <a:ext uri="{FF2B5EF4-FFF2-40B4-BE49-F238E27FC236}">
                    <a16:creationId xmlns:a16="http://schemas.microsoft.com/office/drawing/2014/main" id="{EBBD4BDC-B884-5B8D-19CA-3D527E0BCDC5}"/>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73" name="Rectangle 69">
                <a:extLst>
                  <a:ext uri="{FF2B5EF4-FFF2-40B4-BE49-F238E27FC236}">
                    <a16:creationId xmlns:a16="http://schemas.microsoft.com/office/drawing/2014/main" id="{A7942390-3C38-F907-D7C3-EC772704AF6F}"/>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J</a:t>
                </a:r>
              </a:p>
              <a:p>
                <a:pPr algn="ctr"/>
                <a:r>
                  <a:rPr lang="pt-PT" altLang="pt-BR" sz="1000" b="1"/>
                  <a:t>4</a:t>
                </a:r>
              </a:p>
            </p:txBody>
          </p:sp>
        </p:grpSp>
        <p:grpSp>
          <p:nvGrpSpPr>
            <p:cNvPr id="98374" name="Group 70">
              <a:extLst>
                <a:ext uri="{FF2B5EF4-FFF2-40B4-BE49-F238E27FC236}">
                  <a16:creationId xmlns:a16="http://schemas.microsoft.com/office/drawing/2014/main" id="{52FEFA1B-6974-3F04-DF5D-AF785B53A331}"/>
                </a:ext>
              </a:extLst>
            </p:cNvPr>
            <p:cNvGrpSpPr>
              <a:grpSpLocks/>
            </p:cNvGrpSpPr>
            <p:nvPr/>
          </p:nvGrpSpPr>
          <p:grpSpPr bwMode="auto">
            <a:xfrm>
              <a:off x="6122843" y="4395211"/>
              <a:ext cx="639763" cy="434975"/>
              <a:chOff x="1720" y="3528"/>
              <a:chExt cx="640" cy="288"/>
            </a:xfrm>
          </p:grpSpPr>
          <p:sp>
            <p:nvSpPr>
              <p:cNvPr id="98375" name="Rectangle 71">
                <a:extLst>
                  <a:ext uri="{FF2B5EF4-FFF2-40B4-BE49-F238E27FC236}">
                    <a16:creationId xmlns:a16="http://schemas.microsoft.com/office/drawing/2014/main" id="{AD0E0358-F138-846F-7DA4-F38D720826DA}"/>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76" name="Rectangle 72">
                <a:extLst>
                  <a:ext uri="{FF2B5EF4-FFF2-40B4-BE49-F238E27FC236}">
                    <a16:creationId xmlns:a16="http://schemas.microsoft.com/office/drawing/2014/main" id="{CEC22BEF-BC42-1867-2DFE-1E7C5BB642E6}"/>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77" name="Rectangle 73">
                <a:extLst>
                  <a:ext uri="{FF2B5EF4-FFF2-40B4-BE49-F238E27FC236}">
                    <a16:creationId xmlns:a16="http://schemas.microsoft.com/office/drawing/2014/main" id="{FFBA5F19-378C-16CB-759D-433875A9AE67}"/>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78" name="Rectangle 74">
                <a:extLst>
                  <a:ext uri="{FF2B5EF4-FFF2-40B4-BE49-F238E27FC236}">
                    <a16:creationId xmlns:a16="http://schemas.microsoft.com/office/drawing/2014/main" id="{A99ABE45-0A5D-CC75-5396-F38B6FFF7E4F}"/>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79" name="Rectangle 75">
                <a:extLst>
                  <a:ext uri="{FF2B5EF4-FFF2-40B4-BE49-F238E27FC236}">
                    <a16:creationId xmlns:a16="http://schemas.microsoft.com/office/drawing/2014/main" id="{14DBDE33-A7B9-B4DD-0C10-0E99D9AA3A24}"/>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K</a:t>
                </a:r>
              </a:p>
              <a:p>
                <a:pPr algn="ctr"/>
                <a:r>
                  <a:rPr lang="pt-PT" altLang="pt-BR" sz="1000" b="1"/>
                  <a:t>1</a:t>
                </a:r>
              </a:p>
            </p:txBody>
          </p:sp>
        </p:grpSp>
        <p:grpSp>
          <p:nvGrpSpPr>
            <p:cNvPr id="98380" name="Group 76">
              <a:extLst>
                <a:ext uri="{FF2B5EF4-FFF2-40B4-BE49-F238E27FC236}">
                  <a16:creationId xmlns:a16="http://schemas.microsoft.com/office/drawing/2014/main" id="{9AF2952D-C403-A46B-3898-B16399488BBE}"/>
                </a:ext>
              </a:extLst>
            </p:cNvPr>
            <p:cNvGrpSpPr>
              <a:grpSpLocks/>
            </p:cNvGrpSpPr>
            <p:nvPr/>
          </p:nvGrpSpPr>
          <p:grpSpPr bwMode="auto">
            <a:xfrm>
              <a:off x="6122843" y="3098223"/>
              <a:ext cx="639763" cy="434975"/>
              <a:chOff x="1720" y="3528"/>
              <a:chExt cx="640" cy="288"/>
            </a:xfrm>
          </p:grpSpPr>
          <p:sp>
            <p:nvSpPr>
              <p:cNvPr id="98381" name="Rectangle 77">
                <a:extLst>
                  <a:ext uri="{FF2B5EF4-FFF2-40B4-BE49-F238E27FC236}">
                    <a16:creationId xmlns:a16="http://schemas.microsoft.com/office/drawing/2014/main" id="{DDE14D2D-51A9-609D-A4B7-283B6C28FE17}"/>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82" name="Rectangle 78">
                <a:extLst>
                  <a:ext uri="{FF2B5EF4-FFF2-40B4-BE49-F238E27FC236}">
                    <a16:creationId xmlns:a16="http://schemas.microsoft.com/office/drawing/2014/main" id="{2379D9D1-5A34-B1D3-1532-072BF26E6550}"/>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83" name="Rectangle 79">
                <a:extLst>
                  <a:ext uri="{FF2B5EF4-FFF2-40B4-BE49-F238E27FC236}">
                    <a16:creationId xmlns:a16="http://schemas.microsoft.com/office/drawing/2014/main" id="{06A9FA77-C4E3-D2A4-9A82-0DA5898E01E1}"/>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84" name="Rectangle 80">
                <a:extLst>
                  <a:ext uri="{FF2B5EF4-FFF2-40B4-BE49-F238E27FC236}">
                    <a16:creationId xmlns:a16="http://schemas.microsoft.com/office/drawing/2014/main" id="{B99D6043-43E4-9C04-CAAE-4FC1B592E3E5}"/>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85" name="Rectangle 81">
                <a:extLst>
                  <a:ext uri="{FF2B5EF4-FFF2-40B4-BE49-F238E27FC236}">
                    <a16:creationId xmlns:a16="http://schemas.microsoft.com/office/drawing/2014/main" id="{7968C377-9E74-F7B5-6678-B13B84B4929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L</a:t>
                </a:r>
              </a:p>
              <a:p>
                <a:pPr algn="ctr"/>
                <a:r>
                  <a:rPr lang="pt-PT" altLang="pt-BR" sz="1000" b="1"/>
                  <a:t>5</a:t>
                </a:r>
              </a:p>
            </p:txBody>
          </p:sp>
        </p:grpSp>
        <p:grpSp>
          <p:nvGrpSpPr>
            <p:cNvPr id="98386" name="Group 82">
              <a:extLst>
                <a:ext uri="{FF2B5EF4-FFF2-40B4-BE49-F238E27FC236}">
                  <a16:creationId xmlns:a16="http://schemas.microsoft.com/office/drawing/2014/main" id="{44CEF334-CAA9-AF4F-3384-0E0B04A33498}"/>
                </a:ext>
              </a:extLst>
            </p:cNvPr>
            <p:cNvGrpSpPr>
              <a:grpSpLocks/>
            </p:cNvGrpSpPr>
            <p:nvPr/>
          </p:nvGrpSpPr>
          <p:grpSpPr bwMode="auto">
            <a:xfrm>
              <a:off x="7222981" y="4395211"/>
              <a:ext cx="639762" cy="434975"/>
              <a:chOff x="1720" y="3528"/>
              <a:chExt cx="640" cy="288"/>
            </a:xfrm>
          </p:grpSpPr>
          <p:sp>
            <p:nvSpPr>
              <p:cNvPr id="98387" name="Rectangle 83">
                <a:extLst>
                  <a:ext uri="{FF2B5EF4-FFF2-40B4-BE49-F238E27FC236}">
                    <a16:creationId xmlns:a16="http://schemas.microsoft.com/office/drawing/2014/main" id="{C3835466-460C-3182-AB61-7D34A07E21F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88" name="Rectangle 84">
                <a:extLst>
                  <a:ext uri="{FF2B5EF4-FFF2-40B4-BE49-F238E27FC236}">
                    <a16:creationId xmlns:a16="http://schemas.microsoft.com/office/drawing/2014/main" id="{CFB87FAC-D69D-1EEF-F2A3-951EAEE6EF2C}"/>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89" name="Rectangle 85">
                <a:extLst>
                  <a:ext uri="{FF2B5EF4-FFF2-40B4-BE49-F238E27FC236}">
                    <a16:creationId xmlns:a16="http://schemas.microsoft.com/office/drawing/2014/main" id="{CE437553-025B-958C-8B5F-D45FC65E77DC}"/>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90" name="Rectangle 86">
                <a:extLst>
                  <a:ext uri="{FF2B5EF4-FFF2-40B4-BE49-F238E27FC236}">
                    <a16:creationId xmlns:a16="http://schemas.microsoft.com/office/drawing/2014/main" id="{FA4D4013-CC8E-CC9B-D3F2-1FCAFC2E0AD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391" name="Rectangle 87">
                <a:extLst>
                  <a:ext uri="{FF2B5EF4-FFF2-40B4-BE49-F238E27FC236}">
                    <a16:creationId xmlns:a16="http://schemas.microsoft.com/office/drawing/2014/main" id="{473FE616-34B6-66BE-2D1C-C181E5D2C47B}"/>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M</a:t>
                </a:r>
              </a:p>
              <a:p>
                <a:pPr algn="ctr"/>
                <a:r>
                  <a:rPr lang="pt-PT" altLang="pt-BR" sz="1000" b="1"/>
                  <a:t>3</a:t>
                </a:r>
              </a:p>
            </p:txBody>
          </p:sp>
        </p:grpSp>
        <p:sp>
          <p:nvSpPr>
            <p:cNvPr id="98392" name="Line 88">
              <a:extLst>
                <a:ext uri="{FF2B5EF4-FFF2-40B4-BE49-F238E27FC236}">
                  <a16:creationId xmlns:a16="http://schemas.microsoft.com/office/drawing/2014/main" id="{BFEFC554-5379-A80E-2057-EBA683AA9310}"/>
                </a:ext>
              </a:extLst>
            </p:cNvPr>
            <p:cNvSpPr>
              <a:spLocks noChangeShapeType="1"/>
            </p:cNvSpPr>
            <p:nvPr/>
          </p:nvSpPr>
          <p:spPr bwMode="auto">
            <a:xfrm>
              <a:off x="1252393" y="4614286"/>
              <a:ext cx="4905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393" name="Line 89">
              <a:extLst>
                <a:ext uri="{FF2B5EF4-FFF2-40B4-BE49-F238E27FC236}">
                  <a16:creationId xmlns:a16="http://schemas.microsoft.com/office/drawing/2014/main" id="{6C7E4EDB-AF82-2E04-373E-9362F804D4E7}"/>
                </a:ext>
              </a:extLst>
            </p:cNvPr>
            <p:cNvSpPr>
              <a:spLocks noChangeShapeType="1"/>
            </p:cNvSpPr>
            <p:nvPr/>
          </p:nvSpPr>
          <p:spPr bwMode="auto">
            <a:xfrm>
              <a:off x="2392218" y="4614286"/>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394" name="Line 90">
              <a:extLst>
                <a:ext uri="{FF2B5EF4-FFF2-40B4-BE49-F238E27FC236}">
                  <a16:creationId xmlns:a16="http://schemas.microsoft.com/office/drawing/2014/main" id="{9A73216F-919E-7FA2-1532-E8ABD80E32A7}"/>
                </a:ext>
              </a:extLst>
            </p:cNvPr>
            <p:cNvSpPr>
              <a:spLocks noChangeShapeType="1"/>
            </p:cNvSpPr>
            <p:nvPr/>
          </p:nvSpPr>
          <p:spPr bwMode="auto">
            <a:xfrm>
              <a:off x="3479656" y="4614286"/>
              <a:ext cx="449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395" name="Line 91">
              <a:extLst>
                <a:ext uri="{FF2B5EF4-FFF2-40B4-BE49-F238E27FC236}">
                  <a16:creationId xmlns:a16="http://schemas.microsoft.com/office/drawing/2014/main" id="{5CF1D1BD-A166-EEFF-05E3-BBA17564AD09}"/>
                </a:ext>
              </a:extLst>
            </p:cNvPr>
            <p:cNvSpPr>
              <a:spLocks noChangeShapeType="1"/>
            </p:cNvSpPr>
            <p:nvPr/>
          </p:nvSpPr>
          <p:spPr bwMode="auto">
            <a:xfrm>
              <a:off x="4578206" y="4614286"/>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396" name="Line 92">
              <a:extLst>
                <a:ext uri="{FF2B5EF4-FFF2-40B4-BE49-F238E27FC236}">
                  <a16:creationId xmlns:a16="http://schemas.microsoft.com/office/drawing/2014/main" id="{63A2163A-CFC5-0543-DAB1-0FBCA8F412E4}"/>
                </a:ext>
              </a:extLst>
            </p:cNvPr>
            <p:cNvSpPr>
              <a:spLocks noChangeShapeType="1"/>
            </p:cNvSpPr>
            <p:nvPr/>
          </p:nvSpPr>
          <p:spPr bwMode="auto">
            <a:xfrm flipV="1">
              <a:off x="1261918" y="3958648"/>
              <a:ext cx="493713" cy="6556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397" name="Line 93">
              <a:extLst>
                <a:ext uri="{FF2B5EF4-FFF2-40B4-BE49-F238E27FC236}">
                  <a16:creationId xmlns:a16="http://schemas.microsoft.com/office/drawing/2014/main" id="{554A55F8-8B22-2827-F418-F86FE2281A19}"/>
                </a:ext>
              </a:extLst>
            </p:cNvPr>
            <p:cNvSpPr>
              <a:spLocks noChangeShapeType="1"/>
            </p:cNvSpPr>
            <p:nvPr/>
          </p:nvSpPr>
          <p:spPr bwMode="auto">
            <a:xfrm flipV="1">
              <a:off x="1252393" y="3309361"/>
              <a:ext cx="503238" cy="1304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398" name="Line 94">
              <a:extLst>
                <a:ext uri="{FF2B5EF4-FFF2-40B4-BE49-F238E27FC236}">
                  <a16:creationId xmlns:a16="http://schemas.microsoft.com/office/drawing/2014/main" id="{53F9E598-FEAE-D0E9-B3CB-C9E9CEFCACB1}"/>
                </a:ext>
              </a:extLst>
            </p:cNvPr>
            <p:cNvSpPr>
              <a:spLocks noChangeShapeType="1"/>
            </p:cNvSpPr>
            <p:nvPr/>
          </p:nvSpPr>
          <p:spPr bwMode="auto">
            <a:xfrm>
              <a:off x="1261918" y="4614286"/>
              <a:ext cx="493713" cy="6429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399" name="Line 95">
              <a:extLst>
                <a:ext uri="{FF2B5EF4-FFF2-40B4-BE49-F238E27FC236}">
                  <a16:creationId xmlns:a16="http://schemas.microsoft.com/office/drawing/2014/main" id="{94977840-72A5-ADBF-FFCF-DB32A7A8B5EC}"/>
                </a:ext>
              </a:extLst>
            </p:cNvPr>
            <p:cNvSpPr>
              <a:spLocks noChangeShapeType="1"/>
            </p:cNvSpPr>
            <p:nvPr/>
          </p:nvSpPr>
          <p:spPr bwMode="auto">
            <a:xfrm>
              <a:off x="1252393" y="4614286"/>
              <a:ext cx="503238" cy="1292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00" name="Line 96">
              <a:extLst>
                <a:ext uri="{FF2B5EF4-FFF2-40B4-BE49-F238E27FC236}">
                  <a16:creationId xmlns:a16="http://schemas.microsoft.com/office/drawing/2014/main" id="{C9AF3460-2035-3A5F-FB43-6465468A345B}"/>
                </a:ext>
              </a:extLst>
            </p:cNvPr>
            <p:cNvSpPr>
              <a:spLocks noChangeShapeType="1"/>
            </p:cNvSpPr>
            <p:nvPr/>
          </p:nvSpPr>
          <p:spPr bwMode="auto">
            <a:xfrm>
              <a:off x="2392218" y="3318886"/>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01" name="Line 97">
              <a:extLst>
                <a:ext uri="{FF2B5EF4-FFF2-40B4-BE49-F238E27FC236}">
                  <a16:creationId xmlns:a16="http://schemas.microsoft.com/office/drawing/2014/main" id="{BCE11088-D448-94DC-64CC-754029A3A473}"/>
                </a:ext>
              </a:extLst>
            </p:cNvPr>
            <p:cNvSpPr>
              <a:spLocks noChangeShapeType="1"/>
            </p:cNvSpPr>
            <p:nvPr/>
          </p:nvSpPr>
          <p:spPr bwMode="auto">
            <a:xfrm>
              <a:off x="2392218" y="3958648"/>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02" name="Line 98">
              <a:extLst>
                <a:ext uri="{FF2B5EF4-FFF2-40B4-BE49-F238E27FC236}">
                  <a16:creationId xmlns:a16="http://schemas.microsoft.com/office/drawing/2014/main" id="{8312B40C-13D9-3B90-36AF-E00A3A87DA64}"/>
                </a:ext>
              </a:extLst>
            </p:cNvPr>
            <p:cNvSpPr>
              <a:spLocks noChangeShapeType="1"/>
            </p:cNvSpPr>
            <p:nvPr/>
          </p:nvSpPr>
          <p:spPr bwMode="auto">
            <a:xfrm>
              <a:off x="3489181" y="3318886"/>
              <a:ext cx="26495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03" name="Line 99">
              <a:extLst>
                <a:ext uri="{FF2B5EF4-FFF2-40B4-BE49-F238E27FC236}">
                  <a16:creationId xmlns:a16="http://schemas.microsoft.com/office/drawing/2014/main" id="{B4F5DBA3-F236-B4F8-49BA-EC2C74E59293}"/>
                </a:ext>
              </a:extLst>
            </p:cNvPr>
            <p:cNvSpPr>
              <a:spLocks noChangeShapeType="1"/>
            </p:cNvSpPr>
            <p:nvPr/>
          </p:nvSpPr>
          <p:spPr bwMode="auto">
            <a:xfrm>
              <a:off x="5678343" y="4614286"/>
              <a:ext cx="450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04" name="Line 100">
              <a:extLst>
                <a:ext uri="{FF2B5EF4-FFF2-40B4-BE49-F238E27FC236}">
                  <a16:creationId xmlns:a16="http://schemas.microsoft.com/office/drawing/2014/main" id="{E173360C-AE4A-D27C-BCD4-3BBEE1774B7D}"/>
                </a:ext>
              </a:extLst>
            </p:cNvPr>
            <p:cNvSpPr>
              <a:spLocks noChangeShapeType="1"/>
            </p:cNvSpPr>
            <p:nvPr/>
          </p:nvSpPr>
          <p:spPr bwMode="auto">
            <a:xfrm>
              <a:off x="6775306" y="4614286"/>
              <a:ext cx="4635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8405" name="Group 101">
              <a:extLst>
                <a:ext uri="{FF2B5EF4-FFF2-40B4-BE49-F238E27FC236}">
                  <a16:creationId xmlns:a16="http://schemas.microsoft.com/office/drawing/2014/main" id="{50DA9A14-D909-1EFB-ABCE-E340E7FA8136}"/>
                </a:ext>
              </a:extLst>
            </p:cNvPr>
            <p:cNvGrpSpPr>
              <a:grpSpLocks/>
            </p:cNvGrpSpPr>
            <p:nvPr/>
          </p:nvGrpSpPr>
          <p:grpSpPr bwMode="auto">
            <a:xfrm>
              <a:off x="8107218" y="5685848"/>
              <a:ext cx="639763" cy="434975"/>
              <a:chOff x="1720" y="3528"/>
              <a:chExt cx="640" cy="288"/>
            </a:xfrm>
          </p:grpSpPr>
          <p:sp>
            <p:nvSpPr>
              <p:cNvPr id="98406" name="Rectangle 102">
                <a:extLst>
                  <a:ext uri="{FF2B5EF4-FFF2-40B4-BE49-F238E27FC236}">
                    <a16:creationId xmlns:a16="http://schemas.microsoft.com/office/drawing/2014/main" id="{B22617C0-FE9B-CE62-3685-3BD6849F70E0}"/>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07" name="Rectangle 103">
                <a:extLst>
                  <a:ext uri="{FF2B5EF4-FFF2-40B4-BE49-F238E27FC236}">
                    <a16:creationId xmlns:a16="http://schemas.microsoft.com/office/drawing/2014/main" id="{8E2BC391-2C2E-24CD-5E30-53071AB48700}"/>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08" name="Rectangle 104">
                <a:extLst>
                  <a:ext uri="{FF2B5EF4-FFF2-40B4-BE49-F238E27FC236}">
                    <a16:creationId xmlns:a16="http://schemas.microsoft.com/office/drawing/2014/main" id="{7EF90197-3B5C-1E54-3B65-F22A497E0033}"/>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09" name="Rectangle 105">
                <a:extLst>
                  <a:ext uri="{FF2B5EF4-FFF2-40B4-BE49-F238E27FC236}">
                    <a16:creationId xmlns:a16="http://schemas.microsoft.com/office/drawing/2014/main" id="{7D132A28-9167-2B35-077E-9EEC32C1F5A8}"/>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10" name="Rectangle 106">
                <a:extLst>
                  <a:ext uri="{FF2B5EF4-FFF2-40B4-BE49-F238E27FC236}">
                    <a16:creationId xmlns:a16="http://schemas.microsoft.com/office/drawing/2014/main" id="{7856C835-66C0-07E3-BF2C-4A768BD6CDCD}"/>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O</a:t>
                </a:r>
              </a:p>
              <a:p>
                <a:pPr algn="ctr"/>
                <a:r>
                  <a:rPr lang="pt-PT" altLang="pt-BR" sz="1000" b="1"/>
                  <a:t>10</a:t>
                </a:r>
              </a:p>
            </p:txBody>
          </p:sp>
        </p:grpSp>
        <p:sp>
          <p:nvSpPr>
            <p:cNvPr id="98411" name="Line 107">
              <a:extLst>
                <a:ext uri="{FF2B5EF4-FFF2-40B4-BE49-F238E27FC236}">
                  <a16:creationId xmlns:a16="http://schemas.microsoft.com/office/drawing/2014/main" id="{D14F528B-667E-747C-768D-461F9664A8DD}"/>
                </a:ext>
              </a:extLst>
            </p:cNvPr>
            <p:cNvSpPr>
              <a:spLocks noChangeShapeType="1"/>
            </p:cNvSpPr>
            <p:nvPr/>
          </p:nvSpPr>
          <p:spPr bwMode="auto">
            <a:xfrm>
              <a:off x="2392218" y="5909686"/>
              <a:ext cx="57181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12" name="Line 108">
              <a:extLst>
                <a:ext uri="{FF2B5EF4-FFF2-40B4-BE49-F238E27FC236}">
                  <a16:creationId xmlns:a16="http://schemas.microsoft.com/office/drawing/2014/main" id="{2093E405-0E1C-3FCA-A19F-481C6FF344EE}"/>
                </a:ext>
              </a:extLst>
            </p:cNvPr>
            <p:cNvSpPr>
              <a:spLocks noChangeShapeType="1"/>
            </p:cNvSpPr>
            <p:nvPr/>
          </p:nvSpPr>
          <p:spPr bwMode="auto">
            <a:xfrm>
              <a:off x="6765781" y="3309361"/>
              <a:ext cx="463550" cy="1101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8413" name="Group 109">
              <a:extLst>
                <a:ext uri="{FF2B5EF4-FFF2-40B4-BE49-F238E27FC236}">
                  <a16:creationId xmlns:a16="http://schemas.microsoft.com/office/drawing/2014/main" id="{CE8C495A-677A-0D9E-3168-B7F49D23EE0D}"/>
                </a:ext>
              </a:extLst>
            </p:cNvPr>
            <p:cNvGrpSpPr>
              <a:grpSpLocks/>
            </p:cNvGrpSpPr>
            <p:nvPr/>
          </p:nvGrpSpPr>
          <p:grpSpPr bwMode="auto">
            <a:xfrm>
              <a:off x="8097693" y="5050848"/>
              <a:ext cx="639763" cy="434975"/>
              <a:chOff x="1720" y="3528"/>
              <a:chExt cx="640" cy="288"/>
            </a:xfrm>
          </p:grpSpPr>
          <p:sp>
            <p:nvSpPr>
              <p:cNvPr id="98414" name="Rectangle 110">
                <a:extLst>
                  <a:ext uri="{FF2B5EF4-FFF2-40B4-BE49-F238E27FC236}">
                    <a16:creationId xmlns:a16="http://schemas.microsoft.com/office/drawing/2014/main" id="{7AC06F19-28B2-81F2-84FA-B3BE5C7C581C}"/>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15" name="Rectangle 111">
                <a:extLst>
                  <a:ext uri="{FF2B5EF4-FFF2-40B4-BE49-F238E27FC236}">
                    <a16:creationId xmlns:a16="http://schemas.microsoft.com/office/drawing/2014/main" id="{1B43FF57-6723-B7E0-B64A-5B9E3AE5BAFF}"/>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16" name="Rectangle 112">
                <a:extLst>
                  <a:ext uri="{FF2B5EF4-FFF2-40B4-BE49-F238E27FC236}">
                    <a16:creationId xmlns:a16="http://schemas.microsoft.com/office/drawing/2014/main" id="{DCA8FBBB-321E-ACB9-F0DF-59734D5A690F}"/>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17" name="Rectangle 113">
                <a:extLst>
                  <a:ext uri="{FF2B5EF4-FFF2-40B4-BE49-F238E27FC236}">
                    <a16:creationId xmlns:a16="http://schemas.microsoft.com/office/drawing/2014/main" id="{0BB7C0BB-3F87-5D14-19AC-83C712CAF72D}"/>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18" name="Rectangle 114">
                <a:extLst>
                  <a:ext uri="{FF2B5EF4-FFF2-40B4-BE49-F238E27FC236}">
                    <a16:creationId xmlns:a16="http://schemas.microsoft.com/office/drawing/2014/main" id="{70BD167D-06F8-E533-4825-3ABE49AE6A5D}"/>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P</a:t>
                </a:r>
              </a:p>
              <a:p>
                <a:pPr algn="ctr"/>
                <a:r>
                  <a:rPr lang="pt-PT" altLang="pt-BR" sz="1000" b="1"/>
                  <a:t>4</a:t>
                </a:r>
              </a:p>
            </p:txBody>
          </p:sp>
        </p:grpSp>
        <p:grpSp>
          <p:nvGrpSpPr>
            <p:cNvPr id="98419" name="Group 115">
              <a:extLst>
                <a:ext uri="{FF2B5EF4-FFF2-40B4-BE49-F238E27FC236}">
                  <a16:creationId xmlns:a16="http://schemas.microsoft.com/office/drawing/2014/main" id="{DAADD33B-2FF7-1A2E-EB35-B404D1BBDCD0}"/>
                </a:ext>
              </a:extLst>
            </p:cNvPr>
            <p:cNvGrpSpPr>
              <a:grpSpLocks/>
            </p:cNvGrpSpPr>
            <p:nvPr/>
          </p:nvGrpSpPr>
          <p:grpSpPr bwMode="auto">
            <a:xfrm>
              <a:off x="7235681" y="3742748"/>
              <a:ext cx="639762" cy="434975"/>
              <a:chOff x="1720" y="3528"/>
              <a:chExt cx="640" cy="288"/>
            </a:xfrm>
          </p:grpSpPr>
          <p:sp>
            <p:nvSpPr>
              <p:cNvPr id="98420" name="Rectangle 116">
                <a:extLst>
                  <a:ext uri="{FF2B5EF4-FFF2-40B4-BE49-F238E27FC236}">
                    <a16:creationId xmlns:a16="http://schemas.microsoft.com/office/drawing/2014/main" id="{46F12644-887A-15B9-234E-6C2E37DC16E6}"/>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21" name="Rectangle 117">
                <a:extLst>
                  <a:ext uri="{FF2B5EF4-FFF2-40B4-BE49-F238E27FC236}">
                    <a16:creationId xmlns:a16="http://schemas.microsoft.com/office/drawing/2014/main" id="{502E41AC-8D13-5BCB-AFC0-CB300960698D}"/>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22" name="Rectangle 118">
                <a:extLst>
                  <a:ext uri="{FF2B5EF4-FFF2-40B4-BE49-F238E27FC236}">
                    <a16:creationId xmlns:a16="http://schemas.microsoft.com/office/drawing/2014/main" id="{D4EA3A78-D475-2048-F153-9268CFF16FA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23" name="Rectangle 119">
                <a:extLst>
                  <a:ext uri="{FF2B5EF4-FFF2-40B4-BE49-F238E27FC236}">
                    <a16:creationId xmlns:a16="http://schemas.microsoft.com/office/drawing/2014/main" id="{EA09E7CB-77FF-572A-F496-CF6CB3BA38F7}"/>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24" name="Rectangle 120">
                <a:extLst>
                  <a:ext uri="{FF2B5EF4-FFF2-40B4-BE49-F238E27FC236}">
                    <a16:creationId xmlns:a16="http://schemas.microsoft.com/office/drawing/2014/main" id="{A03C0C0A-799A-E816-2AB9-8016032B9DE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N</a:t>
                </a:r>
              </a:p>
              <a:p>
                <a:pPr algn="ctr"/>
                <a:r>
                  <a:rPr lang="pt-PT" altLang="pt-BR" sz="1000" b="1"/>
                  <a:t>3</a:t>
                </a:r>
              </a:p>
            </p:txBody>
          </p:sp>
        </p:grpSp>
        <p:grpSp>
          <p:nvGrpSpPr>
            <p:cNvPr id="98425" name="Group 121">
              <a:extLst>
                <a:ext uri="{FF2B5EF4-FFF2-40B4-BE49-F238E27FC236}">
                  <a16:creationId xmlns:a16="http://schemas.microsoft.com/office/drawing/2014/main" id="{E3AA8038-437C-BB8C-E552-D5CC3DE98423}"/>
                </a:ext>
              </a:extLst>
            </p:cNvPr>
            <p:cNvGrpSpPr>
              <a:grpSpLocks/>
            </p:cNvGrpSpPr>
            <p:nvPr/>
          </p:nvGrpSpPr>
          <p:grpSpPr bwMode="auto">
            <a:xfrm>
              <a:off x="8097693" y="3102986"/>
              <a:ext cx="639763" cy="434975"/>
              <a:chOff x="1720" y="3528"/>
              <a:chExt cx="640" cy="288"/>
            </a:xfrm>
          </p:grpSpPr>
          <p:sp>
            <p:nvSpPr>
              <p:cNvPr id="98426" name="Rectangle 122">
                <a:extLst>
                  <a:ext uri="{FF2B5EF4-FFF2-40B4-BE49-F238E27FC236}">
                    <a16:creationId xmlns:a16="http://schemas.microsoft.com/office/drawing/2014/main" id="{878BA1F1-420D-1D31-AD7B-1EF15AC2E06F}"/>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27" name="Rectangle 123">
                <a:extLst>
                  <a:ext uri="{FF2B5EF4-FFF2-40B4-BE49-F238E27FC236}">
                    <a16:creationId xmlns:a16="http://schemas.microsoft.com/office/drawing/2014/main" id="{1E5C1498-D4BB-64CC-9BDF-7041F58741B6}"/>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28" name="Rectangle 124">
                <a:extLst>
                  <a:ext uri="{FF2B5EF4-FFF2-40B4-BE49-F238E27FC236}">
                    <a16:creationId xmlns:a16="http://schemas.microsoft.com/office/drawing/2014/main" id="{713103EE-0383-E985-A7C7-8392C8FBF645}"/>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29" name="Rectangle 125">
                <a:extLst>
                  <a:ext uri="{FF2B5EF4-FFF2-40B4-BE49-F238E27FC236}">
                    <a16:creationId xmlns:a16="http://schemas.microsoft.com/office/drawing/2014/main" id="{53F6EBB2-0473-CE71-E7F6-13CBFD27BF39}"/>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30" name="Rectangle 126">
                <a:extLst>
                  <a:ext uri="{FF2B5EF4-FFF2-40B4-BE49-F238E27FC236}">
                    <a16:creationId xmlns:a16="http://schemas.microsoft.com/office/drawing/2014/main" id="{E4A39E30-84A6-688B-FED4-1B0F04BCCA86}"/>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Q</a:t>
                </a:r>
              </a:p>
              <a:p>
                <a:pPr algn="ctr"/>
                <a:r>
                  <a:rPr lang="pt-PT" altLang="pt-BR" sz="1000" b="1"/>
                  <a:t>4</a:t>
                </a:r>
              </a:p>
            </p:txBody>
          </p:sp>
        </p:grpSp>
        <p:grpSp>
          <p:nvGrpSpPr>
            <p:cNvPr id="98431" name="Group 127">
              <a:extLst>
                <a:ext uri="{FF2B5EF4-FFF2-40B4-BE49-F238E27FC236}">
                  <a16:creationId xmlns:a16="http://schemas.microsoft.com/office/drawing/2014/main" id="{78B16426-07CD-1AEF-4272-06F59A3AD582}"/>
                </a:ext>
              </a:extLst>
            </p:cNvPr>
            <p:cNvGrpSpPr>
              <a:grpSpLocks/>
            </p:cNvGrpSpPr>
            <p:nvPr/>
          </p:nvGrpSpPr>
          <p:grpSpPr bwMode="auto">
            <a:xfrm>
              <a:off x="8094518" y="2229861"/>
              <a:ext cx="639763" cy="434975"/>
              <a:chOff x="1720" y="3528"/>
              <a:chExt cx="640" cy="288"/>
            </a:xfrm>
          </p:grpSpPr>
          <p:sp>
            <p:nvSpPr>
              <p:cNvPr id="98432" name="Rectangle 128">
                <a:extLst>
                  <a:ext uri="{FF2B5EF4-FFF2-40B4-BE49-F238E27FC236}">
                    <a16:creationId xmlns:a16="http://schemas.microsoft.com/office/drawing/2014/main" id="{031934BE-5B2C-8F07-0FEF-01B5E7B7E09F}"/>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33" name="Rectangle 129">
                <a:extLst>
                  <a:ext uri="{FF2B5EF4-FFF2-40B4-BE49-F238E27FC236}">
                    <a16:creationId xmlns:a16="http://schemas.microsoft.com/office/drawing/2014/main" id="{05ADEC63-CDB5-F717-2FE5-85D4BDFCCA0B}"/>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34" name="Rectangle 130">
                <a:extLst>
                  <a:ext uri="{FF2B5EF4-FFF2-40B4-BE49-F238E27FC236}">
                    <a16:creationId xmlns:a16="http://schemas.microsoft.com/office/drawing/2014/main" id="{91C0026B-BCB6-81A9-2D72-8639E99ECF47}"/>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35" name="Rectangle 131">
                <a:extLst>
                  <a:ext uri="{FF2B5EF4-FFF2-40B4-BE49-F238E27FC236}">
                    <a16:creationId xmlns:a16="http://schemas.microsoft.com/office/drawing/2014/main" id="{E17CF910-BE1E-010D-AEC7-C73CB503E81B}"/>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36" name="Rectangle 132">
                <a:extLst>
                  <a:ext uri="{FF2B5EF4-FFF2-40B4-BE49-F238E27FC236}">
                    <a16:creationId xmlns:a16="http://schemas.microsoft.com/office/drawing/2014/main" id="{760FAC5F-2369-CD29-866A-00CBF1FB3935}"/>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R</a:t>
                </a:r>
              </a:p>
              <a:p>
                <a:pPr algn="ctr"/>
                <a:r>
                  <a:rPr lang="pt-PT" altLang="pt-BR" sz="1000" b="1"/>
                  <a:t>6</a:t>
                </a:r>
              </a:p>
            </p:txBody>
          </p:sp>
        </p:grpSp>
        <p:grpSp>
          <p:nvGrpSpPr>
            <p:cNvPr id="98437" name="Group 133">
              <a:extLst>
                <a:ext uri="{FF2B5EF4-FFF2-40B4-BE49-F238E27FC236}">
                  <a16:creationId xmlns:a16="http://schemas.microsoft.com/office/drawing/2014/main" id="{85143549-2CB8-BFE6-D43C-B5BC732EB4C9}"/>
                </a:ext>
              </a:extLst>
            </p:cNvPr>
            <p:cNvGrpSpPr>
              <a:grpSpLocks/>
            </p:cNvGrpSpPr>
            <p:nvPr/>
          </p:nvGrpSpPr>
          <p:grpSpPr bwMode="auto">
            <a:xfrm>
              <a:off x="7034068" y="1340861"/>
              <a:ext cx="1011238" cy="434975"/>
              <a:chOff x="1720" y="3528"/>
              <a:chExt cx="640" cy="288"/>
            </a:xfrm>
          </p:grpSpPr>
          <p:sp>
            <p:nvSpPr>
              <p:cNvPr id="98438" name="Rectangle 134">
                <a:extLst>
                  <a:ext uri="{FF2B5EF4-FFF2-40B4-BE49-F238E27FC236}">
                    <a16:creationId xmlns:a16="http://schemas.microsoft.com/office/drawing/2014/main" id="{E64CD581-E696-502A-B666-4E93A43CF51F}"/>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39" name="Rectangle 135">
                <a:extLst>
                  <a:ext uri="{FF2B5EF4-FFF2-40B4-BE49-F238E27FC236}">
                    <a16:creationId xmlns:a16="http://schemas.microsoft.com/office/drawing/2014/main" id="{7FE0E5F1-0200-A129-0E6E-F1502824F2D1}"/>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40" name="Rectangle 136">
                <a:extLst>
                  <a:ext uri="{FF2B5EF4-FFF2-40B4-BE49-F238E27FC236}">
                    <a16:creationId xmlns:a16="http://schemas.microsoft.com/office/drawing/2014/main" id="{D18CA02A-FA05-0A1F-3E36-47DB72772E56}"/>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41" name="Rectangle 137">
                <a:extLst>
                  <a:ext uri="{FF2B5EF4-FFF2-40B4-BE49-F238E27FC236}">
                    <a16:creationId xmlns:a16="http://schemas.microsoft.com/office/drawing/2014/main" id="{CEFFEE06-388B-CD5B-11D4-F4CE32727B53}"/>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42" name="Rectangle 138">
                <a:extLst>
                  <a:ext uri="{FF2B5EF4-FFF2-40B4-BE49-F238E27FC236}">
                    <a16:creationId xmlns:a16="http://schemas.microsoft.com/office/drawing/2014/main" id="{544115FD-2B5B-B0DB-3F74-F0FD994AB0A4}"/>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Fim</a:t>
                </a:r>
              </a:p>
              <a:p>
                <a:pPr algn="ctr"/>
                <a:r>
                  <a:rPr lang="pt-PT" altLang="pt-BR" sz="1000" b="1"/>
                  <a:t>0</a:t>
                </a:r>
              </a:p>
            </p:txBody>
          </p:sp>
        </p:grpSp>
        <p:sp>
          <p:nvSpPr>
            <p:cNvPr id="98443" name="Line 139">
              <a:extLst>
                <a:ext uri="{FF2B5EF4-FFF2-40B4-BE49-F238E27FC236}">
                  <a16:creationId xmlns:a16="http://schemas.microsoft.com/office/drawing/2014/main" id="{D5135A70-9A73-ABF6-1001-4BD8890476A6}"/>
                </a:ext>
              </a:extLst>
            </p:cNvPr>
            <p:cNvSpPr>
              <a:spLocks noChangeShapeType="1"/>
            </p:cNvSpPr>
            <p:nvPr/>
          </p:nvSpPr>
          <p:spPr bwMode="auto">
            <a:xfrm flipV="1">
              <a:off x="8397731" y="5474711"/>
              <a:ext cx="0" cy="200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44" name="Line 140">
              <a:extLst>
                <a:ext uri="{FF2B5EF4-FFF2-40B4-BE49-F238E27FC236}">
                  <a16:creationId xmlns:a16="http://schemas.microsoft.com/office/drawing/2014/main" id="{D6E2A72F-EEA8-79A3-3917-BEEEE93F6B42}"/>
                </a:ext>
              </a:extLst>
            </p:cNvPr>
            <p:cNvSpPr>
              <a:spLocks noChangeShapeType="1"/>
            </p:cNvSpPr>
            <p:nvPr/>
          </p:nvSpPr>
          <p:spPr bwMode="auto">
            <a:xfrm flipV="1">
              <a:off x="8397731" y="3536373"/>
              <a:ext cx="0" cy="15144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45" name="Line 141">
              <a:extLst>
                <a:ext uri="{FF2B5EF4-FFF2-40B4-BE49-F238E27FC236}">
                  <a16:creationId xmlns:a16="http://schemas.microsoft.com/office/drawing/2014/main" id="{424AA41E-AF18-310E-0C50-EFAABDE6F284}"/>
                </a:ext>
              </a:extLst>
            </p:cNvPr>
            <p:cNvSpPr>
              <a:spLocks noChangeShapeType="1"/>
            </p:cNvSpPr>
            <p:nvPr/>
          </p:nvSpPr>
          <p:spPr bwMode="auto">
            <a:xfrm flipV="1">
              <a:off x="8397731" y="2669598"/>
              <a:ext cx="0" cy="438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46" name="Line 142">
              <a:extLst>
                <a:ext uri="{FF2B5EF4-FFF2-40B4-BE49-F238E27FC236}">
                  <a16:creationId xmlns:a16="http://schemas.microsoft.com/office/drawing/2014/main" id="{A8E8CB08-726D-FE89-306E-56FE498C9B61}"/>
                </a:ext>
              </a:extLst>
            </p:cNvPr>
            <p:cNvSpPr>
              <a:spLocks noChangeShapeType="1"/>
            </p:cNvSpPr>
            <p:nvPr/>
          </p:nvSpPr>
          <p:spPr bwMode="auto">
            <a:xfrm flipH="1" flipV="1">
              <a:off x="6764193" y="2450523"/>
              <a:ext cx="1633538" cy="657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47" name="Line 143">
              <a:extLst>
                <a:ext uri="{FF2B5EF4-FFF2-40B4-BE49-F238E27FC236}">
                  <a16:creationId xmlns:a16="http://schemas.microsoft.com/office/drawing/2014/main" id="{EB284893-99D5-2E0B-B821-88EB9C5D7B9B}"/>
                </a:ext>
              </a:extLst>
            </p:cNvPr>
            <p:cNvSpPr>
              <a:spLocks noChangeShapeType="1"/>
            </p:cNvSpPr>
            <p:nvPr/>
          </p:nvSpPr>
          <p:spPr bwMode="auto">
            <a:xfrm flipV="1">
              <a:off x="6764193" y="1774248"/>
              <a:ext cx="74295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48" name="Line 144">
              <a:extLst>
                <a:ext uri="{FF2B5EF4-FFF2-40B4-BE49-F238E27FC236}">
                  <a16:creationId xmlns:a16="http://schemas.microsoft.com/office/drawing/2014/main" id="{DC856657-76CB-2DD6-5376-E94F281C4C1D}"/>
                </a:ext>
              </a:extLst>
            </p:cNvPr>
            <p:cNvSpPr>
              <a:spLocks noChangeShapeType="1"/>
            </p:cNvSpPr>
            <p:nvPr/>
          </p:nvSpPr>
          <p:spPr bwMode="auto">
            <a:xfrm flipH="1" flipV="1">
              <a:off x="7535718" y="1774248"/>
              <a:ext cx="581025"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49" name="Line 145">
              <a:extLst>
                <a:ext uri="{FF2B5EF4-FFF2-40B4-BE49-F238E27FC236}">
                  <a16:creationId xmlns:a16="http://schemas.microsoft.com/office/drawing/2014/main" id="{05F00669-B7EC-CE21-E507-C0071CFF1E1B}"/>
                </a:ext>
              </a:extLst>
            </p:cNvPr>
            <p:cNvSpPr>
              <a:spLocks noChangeShapeType="1"/>
            </p:cNvSpPr>
            <p:nvPr/>
          </p:nvSpPr>
          <p:spPr bwMode="auto">
            <a:xfrm flipV="1">
              <a:off x="7535718" y="4184073"/>
              <a:ext cx="0" cy="212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50" name="Line 146">
              <a:extLst>
                <a:ext uri="{FF2B5EF4-FFF2-40B4-BE49-F238E27FC236}">
                  <a16:creationId xmlns:a16="http://schemas.microsoft.com/office/drawing/2014/main" id="{E6E11AC8-90CD-3655-A0DF-D04FB672B527}"/>
                </a:ext>
              </a:extLst>
            </p:cNvPr>
            <p:cNvSpPr>
              <a:spLocks noChangeShapeType="1"/>
            </p:cNvSpPr>
            <p:nvPr/>
          </p:nvSpPr>
          <p:spPr bwMode="auto">
            <a:xfrm flipV="1">
              <a:off x="7535718" y="1772661"/>
              <a:ext cx="0" cy="19748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51" name="Line 147">
              <a:extLst>
                <a:ext uri="{FF2B5EF4-FFF2-40B4-BE49-F238E27FC236}">
                  <a16:creationId xmlns:a16="http://schemas.microsoft.com/office/drawing/2014/main" id="{06CA7B01-B3DB-1F18-8B64-662F09CC0F13}"/>
                </a:ext>
              </a:extLst>
            </p:cNvPr>
            <p:cNvSpPr>
              <a:spLocks noChangeShapeType="1"/>
            </p:cNvSpPr>
            <p:nvPr/>
          </p:nvSpPr>
          <p:spPr bwMode="auto">
            <a:xfrm flipV="1">
              <a:off x="3479656" y="1772661"/>
              <a:ext cx="3578225" cy="21859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nvGrpSpPr>
            <p:cNvPr id="98452" name="Group 148">
              <a:extLst>
                <a:ext uri="{FF2B5EF4-FFF2-40B4-BE49-F238E27FC236}">
                  <a16:creationId xmlns:a16="http://schemas.microsoft.com/office/drawing/2014/main" id="{F6260948-F869-12B8-AEFD-173B2102EEFA}"/>
                </a:ext>
              </a:extLst>
            </p:cNvPr>
            <p:cNvGrpSpPr>
              <a:grpSpLocks/>
            </p:cNvGrpSpPr>
            <p:nvPr/>
          </p:nvGrpSpPr>
          <p:grpSpPr bwMode="auto">
            <a:xfrm>
              <a:off x="6119668" y="2229861"/>
              <a:ext cx="639763" cy="434975"/>
              <a:chOff x="1720" y="3528"/>
              <a:chExt cx="640" cy="288"/>
            </a:xfrm>
          </p:grpSpPr>
          <p:sp>
            <p:nvSpPr>
              <p:cNvPr id="98453" name="Rectangle 149">
                <a:extLst>
                  <a:ext uri="{FF2B5EF4-FFF2-40B4-BE49-F238E27FC236}">
                    <a16:creationId xmlns:a16="http://schemas.microsoft.com/office/drawing/2014/main" id="{5623809E-DF3C-F546-9786-41C399F048A8}"/>
                  </a:ext>
                </a:extLst>
              </p:cNvPr>
              <p:cNvSpPr>
                <a:spLocks noChangeArrowheads="1"/>
              </p:cNvSpPr>
              <p:nvPr/>
            </p:nvSpPr>
            <p:spPr bwMode="auto">
              <a:xfrm>
                <a:off x="1912"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54" name="Rectangle 150">
                <a:extLst>
                  <a:ext uri="{FF2B5EF4-FFF2-40B4-BE49-F238E27FC236}">
                    <a16:creationId xmlns:a16="http://schemas.microsoft.com/office/drawing/2014/main" id="{BEB6030F-FBA6-6261-1E14-D2E3EC9773E9}"/>
                  </a:ext>
                </a:extLst>
              </p:cNvPr>
              <p:cNvSpPr>
                <a:spLocks noChangeArrowheads="1"/>
              </p:cNvSpPr>
              <p:nvPr/>
            </p:nvSpPr>
            <p:spPr bwMode="auto">
              <a:xfrm>
                <a:off x="2136" y="3528"/>
                <a:ext cx="224" cy="144"/>
              </a:xfrm>
              <a:prstGeom prst="rect">
                <a:avLst/>
              </a:prstGeom>
              <a:solidFill>
                <a:srgbClr val="DAD9B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55" name="Rectangle 151">
                <a:extLst>
                  <a:ext uri="{FF2B5EF4-FFF2-40B4-BE49-F238E27FC236}">
                    <a16:creationId xmlns:a16="http://schemas.microsoft.com/office/drawing/2014/main" id="{BB42D6EA-795B-8C86-CD49-2D299850AD5A}"/>
                  </a:ext>
                </a:extLst>
              </p:cNvPr>
              <p:cNvSpPr>
                <a:spLocks noChangeArrowheads="1"/>
              </p:cNvSpPr>
              <p:nvPr/>
            </p:nvSpPr>
            <p:spPr bwMode="auto">
              <a:xfrm>
                <a:off x="1912"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56" name="Rectangle 152">
                <a:extLst>
                  <a:ext uri="{FF2B5EF4-FFF2-40B4-BE49-F238E27FC236}">
                    <a16:creationId xmlns:a16="http://schemas.microsoft.com/office/drawing/2014/main" id="{FB5E3F56-6B2E-A098-164F-E8A72C867F25}"/>
                  </a:ext>
                </a:extLst>
              </p:cNvPr>
              <p:cNvSpPr>
                <a:spLocks noChangeArrowheads="1"/>
              </p:cNvSpPr>
              <p:nvPr/>
            </p:nvSpPr>
            <p:spPr bwMode="auto">
              <a:xfrm>
                <a:off x="2136" y="3672"/>
                <a:ext cx="22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pt-PT" altLang="pt-BR" sz="1000" b="1"/>
              </a:p>
            </p:txBody>
          </p:sp>
          <p:sp>
            <p:nvSpPr>
              <p:cNvPr id="98457" name="Rectangle 153">
                <a:extLst>
                  <a:ext uri="{FF2B5EF4-FFF2-40B4-BE49-F238E27FC236}">
                    <a16:creationId xmlns:a16="http://schemas.microsoft.com/office/drawing/2014/main" id="{02D16713-8DF3-6B44-0840-ADD19A690A70}"/>
                  </a:ext>
                </a:extLst>
              </p:cNvPr>
              <p:cNvSpPr>
                <a:spLocks noChangeArrowheads="1"/>
              </p:cNvSpPr>
              <p:nvPr/>
            </p:nvSpPr>
            <p:spPr bwMode="auto">
              <a:xfrm>
                <a:off x="1720" y="3528"/>
                <a:ext cx="192" cy="28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pt-PT" altLang="pt-BR" sz="1000" b="1">
                    <a:solidFill>
                      <a:srgbClr val="FF0000"/>
                    </a:solidFill>
                  </a:rPr>
                  <a:t>S</a:t>
                </a:r>
              </a:p>
              <a:p>
                <a:pPr algn="ctr"/>
                <a:r>
                  <a:rPr lang="pt-PT" altLang="pt-BR" sz="1000" b="1"/>
                  <a:t>2</a:t>
                </a:r>
              </a:p>
            </p:txBody>
          </p:sp>
        </p:grpSp>
        <p:sp>
          <p:nvSpPr>
            <p:cNvPr id="98458" name="Line 154">
              <a:extLst>
                <a:ext uri="{FF2B5EF4-FFF2-40B4-BE49-F238E27FC236}">
                  <a16:creationId xmlns:a16="http://schemas.microsoft.com/office/drawing/2014/main" id="{425571D3-DBD2-4A4E-6CDB-FFBC0C1BFD68}"/>
                </a:ext>
              </a:extLst>
            </p:cNvPr>
            <p:cNvSpPr>
              <a:spLocks noChangeShapeType="1"/>
            </p:cNvSpPr>
            <p:nvPr/>
          </p:nvSpPr>
          <p:spPr bwMode="auto">
            <a:xfrm flipV="1">
              <a:off x="2392218" y="4833361"/>
              <a:ext cx="4837113" cy="4238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63" name="Line 159">
              <a:extLst>
                <a:ext uri="{FF2B5EF4-FFF2-40B4-BE49-F238E27FC236}">
                  <a16:creationId xmlns:a16="http://schemas.microsoft.com/office/drawing/2014/main" id="{F353711B-2E3B-7324-27F4-EDDB3594D637}"/>
                </a:ext>
              </a:extLst>
            </p:cNvPr>
            <p:cNvSpPr>
              <a:spLocks noChangeShapeType="1"/>
            </p:cNvSpPr>
            <p:nvPr/>
          </p:nvSpPr>
          <p:spPr bwMode="auto">
            <a:xfrm flipV="1">
              <a:off x="2392218" y="3531611"/>
              <a:ext cx="439738" cy="4270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64" name="Line 160">
              <a:extLst>
                <a:ext uri="{FF2B5EF4-FFF2-40B4-BE49-F238E27FC236}">
                  <a16:creationId xmlns:a16="http://schemas.microsoft.com/office/drawing/2014/main" id="{98D4EDAA-D75F-A52D-753E-018DA3C3D276}"/>
                </a:ext>
              </a:extLst>
            </p:cNvPr>
            <p:cNvSpPr>
              <a:spLocks noChangeShapeType="1"/>
            </p:cNvSpPr>
            <p:nvPr/>
          </p:nvSpPr>
          <p:spPr bwMode="auto">
            <a:xfrm>
              <a:off x="2403331" y="3328411"/>
              <a:ext cx="428625" cy="415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65" name="Line 161">
              <a:extLst>
                <a:ext uri="{FF2B5EF4-FFF2-40B4-BE49-F238E27FC236}">
                  <a16:creationId xmlns:a16="http://schemas.microsoft.com/office/drawing/2014/main" id="{823A4D02-74E7-FF5F-6BE3-957663DF080F}"/>
                </a:ext>
              </a:extLst>
            </p:cNvPr>
            <p:cNvSpPr>
              <a:spLocks noChangeShapeType="1"/>
            </p:cNvSpPr>
            <p:nvPr/>
          </p:nvSpPr>
          <p:spPr bwMode="auto">
            <a:xfrm>
              <a:off x="2392218" y="3317298"/>
              <a:ext cx="439738" cy="10810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66" name="Line 162">
              <a:extLst>
                <a:ext uri="{FF2B5EF4-FFF2-40B4-BE49-F238E27FC236}">
                  <a16:creationId xmlns:a16="http://schemas.microsoft.com/office/drawing/2014/main" id="{E64DF913-CB1D-9FCE-7AB9-0A9CE05184E8}"/>
                </a:ext>
              </a:extLst>
            </p:cNvPr>
            <p:cNvSpPr>
              <a:spLocks noChangeShapeType="1"/>
            </p:cNvSpPr>
            <p:nvPr/>
          </p:nvSpPr>
          <p:spPr bwMode="auto">
            <a:xfrm>
              <a:off x="2392218" y="3958648"/>
              <a:ext cx="439738" cy="55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67" name="Line 163">
              <a:extLst>
                <a:ext uri="{FF2B5EF4-FFF2-40B4-BE49-F238E27FC236}">
                  <a16:creationId xmlns:a16="http://schemas.microsoft.com/office/drawing/2014/main" id="{D5610C40-5D1F-2304-6D7B-C5E9C117246F}"/>
                </a:ext>
              </a:extLst>
            </p:cNvPr>
            <p:cNvSpPr>
              <a:spLocks noChangeShapeType="1"/>
            </p:cNvSpPr>
            <p:nvPr/>
          </p:nvSpPr>
          <p:spPr bwMode="auto">
            <a:xfrm flipV="1">
              <a:off x="2392218" y="4184073"/>
              <a:ext cx="439738" cy="4270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sp>
          <p:nvSpPr>
            <p:cNvPr id="98468" name="Line 164">
              <a:extLst>
                <a:ext uri="{FF2B5EF4-FFF2-40B4-BE49-F238E27FC236}">
                  <a16:creationId xmlns:a16="http://schemas.microsoft.com/office/drawing/2014/main" id="{B6415269-D49B-0B03-9E0B-1288BCE84A86}"/>
                </a:ext>
              </a:extLst>
            </p:cNvPr>
            <p:cNvSpPr>
              <a:spLocks noChangeShapeType="1"/>
            </p:cNvSpPr>
            <p:nvPr/>
          </p:nvSpPr>
          <p:spPr bwMode="auto">
            <a:xfrm>
              <a:off x="7867506" y="4836536"/>
              <a:ext cx="236537" cy="8445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pt-BR"/>
            </a:p>
          </p:txBody>
        </p:sp>
      </p:grpSp>
      <p:sp>
        <p:nvSpPr>
          <p:cNvPr id="164" name="Rectangle 2">
            <a:extLst>
              <a:ext uri="{FF2B5EF4-FFF2-40B4-BE49-F238E27FC236}">
                <a16:creationId xmlns:a16="http://schemas.microsoft.com/office/drawing/2014/main" id="{4744DF08-C2E8-4865-79FB-805F53E699B2}"/>
              </a:ext>
            </a:extLst>
          </p:cNvPr>
          <p:cNvSpPr>
            <a:spLocks noGrp="1" noChangeArrowheads="1"/>
          </p:cNvSpPr>
          <p:nvPr>
            <p:ph type="title"/>
          </p:nvPr>
        </p:nvSpPr>
        <p:spPr>
          <a:xfrm>
            <a:off x="0" y="0"/>
            <a:ext cx="9144000" cy="665018"/>
          </a:xfrm>
          <a:solidFill>
            <a:srgbClr val="002060"/>
          </a:solidFill>
        </p:spPr>
        <p:txBody>
          <a:bodyPr/>
          <a:lstStyle/>
          <a:p>
            <a:r>
              <a:rPr lang="pt-PT" altLang="pt-BR" dirty="0">
                <a:solidFill>
                  <a:schemeClr val="bg1"/>
                </a:solidFill>
                <a:effectLst>
                  <a:outerShdw blurRad="38100" dist="38100" dir="2700000" algn="tl">
                    <a:srgbClr val="000000">
                      <a:alpha val="43137"/>
                    </a:srgbClr>
                  </a:outerShdw>
                </a:effectLst>
              </a:rPr>
              <a:t>Redes PERT</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A5079C9-2664-45ED-AE72-B2EFFF94D78B}"/>
              </a:ext>
            </a:extLst>
          </p:cNvPr>
          <p:cNvSpPr>
            <a:spLocks noGrp="1" noChangeArrowheads="1"/>
          </p:cNvSpPr>
          <p:nvPr>
            <p:ph type="title"/>
          </p:nvPr>
        </p:nvSpPr>
        <p:spPr>
          <a:xfrm>
            <a:off x="658091" y="1080655"/>
            <a:ext cx="7772400" cy="572654"/>
          </a:xfrm>
        </p:spPr>
        <p:txBody>
          <a:bodyPr/>
          <a:lstStyle/>
          <a:p>
            <a:r>
              <a:rPr lang="pt-BR" altLang="pt-BR" dirty="0"/>
              <a:t>Referências</a:t>
            </a:r>
          </a:p>
        </p:txBody>
      </p:sp>
      <p:sp>
        <p:nvSpPr>
          <p:cNvPr id="126979" name="Rectangle 3">
            <a:extLst>
              <a:ext uri="{FF2B5EF4-FFF2-40B4-BE49-F238E27FC236}">
                <a16:creationId xmlns:a16="http://schemas.microsoft.com/office/drawing/2014/main" id="{E19C90FD-7662-4722-AC98-8B8EF48725FB}"/>
              </a:ext>
            </a:extLst>
          </p:cNvPr>
          <p:cNvSpPr>
            <a:spLocks noGrp="1" noChangeArrowheads="1"/>
          </p:cNvSpPr>
          <p:nvPr>
            <p:ph type="body" idx="1"/>
          </p:nvPr>
        </p:nvSpPr>
        <p:spPr>
          <a:xfrm>
            <a:off x="685800" y="1981200"/>
            <a:ext cx="7772400" cy="2997200"/>
          </a:xfrm>
        </p:spPr>
        <p:txBody>
          <a:bodyPr>
            <a:normAutofit fontScale="77500" lnSpcReduction="20000"/>
          </a:bodyPr>
          <a:lstStyle/>
          <a:p>
            <a:pPr>
              <a:lnSpc>
                <a:spcPct val="150000"/>
              </a:lnSpc>
            </a:pPr>
            <a:r>
              <a:rPr lang="en-US" altLang="pt-BR" sz="1600" dirty="0"/>
              <a:t>DECLARATION OF INTERDEPENDENCE. 2001. </a:t>
            </a:r>
            <a:r>
              <a:rPr lang="en-US" altLang="pt-BR" sz="1600" b="1" dirty="0"/>
              <a:t>Declaration of interdependence</a:t>
            </a:r>
            <a:r>
              <a:rPr lang="en-US" altLang="pt-BR" sz="1600" dirty="0"/>
              <a:t>. </a:t>
            </a:r>
            <a:r>
              <a:rPr lang="pt-BR" altLang="pt-BR" sz="1600" dirty="0"/>
              <a:t>Disponível em &lt;http://pmdoi.org/&gt;. Acesso em 29 nov. 2006.</a:t>
            </a:r>
            <a:endParaRPr lang="en-US" altLang="pt-BR" sz="1600" dirty="0"/>
          </a:p>
          <a:p>
            <a:pPr>
              <a:lnSpc>
                <a:spcPct val="150000"/>
              </a:lnSpc>
            </a:pPr>
            <a:r>
              <a:rPr lang="en-US" altLang="pt-BR" sz="1600" dirty="0"/>
              <a:t>GRIFFITHS, M. Using agile alongside the PMBOK.</a:t>
            </a:r>
            <a:r>
              <a:rPr lang="en-US" altLang="pt-BR" sz="1600" b="1" dirty="0"/>
              <a:t> PMI Global Congress Proceedings</a:t>
            </a:r>
            <a:r>
              <a:rPr lang="en-US" altLang="pt-BR" sz="1600" dirty="0"/>
              <a:t>, 2004.</a:t>
            </a:r>
          </a:p>
          <a:p>
            <a:pPr>
              <a:lnSpc>
                <a:spcPct val="150000"/>
              </a:lnSpc>
            </a:pPr>
            <a:r>
              <a:rPr lang="pt-PT" altLang="pt-BR" sz="1600" dirty="0"/>
              <a:t>HIGHSMITH, J. </a:t>
            </a:r>
            <a:r>
              <a:rPr lang="pt-PT" altLang="pt-BR" sz="1600" b="1" dirty="0"/>
              <a:t>Agile project management</a:t>
            </a:r>
            <a:r>
              <a:rPr lang="pt-PT" altLang="pt-BR" sz="1600" dirty="0"/>
              <a:t>: creating innovative products. Boston: Addison-Wesley, 2004. 312 p</a:t>
            </a:r>
            <a:r>
              <a:rPr lang="pt-BR" altLang="pt-BR" sz="1600" dirty="0"/>
              <a:t> .</a:t>
            </a:r>
          </a:p>
          <a:p>
            <a:pPr>
              <a:lnSpc>
                <a:spcPct val="150000"/>
              </a:lnSpc>
            </a:pPr>
            <a:r>
              <a:rPr lang="en-US" altLang="pt-BR" sz="1600" dirty="0"/>
              <a:t>KERZNER, H. </a:t>
            </a:r>
            <a:r>
              <a:rPr lang="en-US" altLang="pt-BR" sz="1600" b="1" dirty="0"/>
              <a:t>Project Management</a:t>
            </a:r>
            <a:r>
              <a:rPr lang="en-US" altLang="pt-BR" sz="1600" dirty="0"/>
              <a:t>: A Systems Approach to Planning, Scheduling, and Controlling.  New Jersey: John Wiley &amp; Sons, 2003. 912p.</a:t>
            </a:r>
          </a:p>
          <a:p>
            <a:pPr>
              <a:lnSpc>
                <a:spcPct val="150000"/>
              </a:lnSpc>
            </a:pPr>
            <a:r>
              <a:rPr lang="en-US" altLang="pt-BR" sz="1600" dirty="0"/>
              <a:t>PROJECT MANAGEMENT INSTITUTE – PMI. </a:t>
            </a:r>
            <a:r>
              <a:rPr lang="pt-BR" altLang="pt-BR" sz="1600" b="1" dirty="0"/>
              <a:t>PMBOK </a:t>
            </a:r>
            <a:r>
              <a:rPr lang="pt-BR" altLang="pt-BR" sz="1600" b="1" dirty="0" err="1"/>
              <a:t>Guide</a:t>
            </a:r>
            <a:r>
              <a:rPr lang="pt-BR" altLang="pt-BR" sz="1600" dirty="0"/>
              <a:t>: Um guia do conjunto de conhecimentos do gerenciamento de projetos. </a:t>
            </a:r>
            <a:r>
              <a:rPr lang="en-US" altLang="pt-BR" sz="1600" dirty="0"/>
              <a:t>Pennsylvania: Project Management Institute, 3. ed., 2004.</a:t>
            </a:r>
          </a:p>
          <a:p>
            <a:pPr>
              <a:lnSpc>
                <a:spcPct val="150000"/>
              </a:lnSpc>
            </a:pPr>
            <a:r>
              <a:rPr lang="pt-PT" altLang="pt-BR" sz="1600" dirty="0"/>
              <a:t>SCHWABER, K. </a:t>
            </a:r>
            <a:r>
              <a:rPr lang="pt-PT" altLang="pt-BR" sz="1600" b="1" dirty="0"/>
              <a:t>Agile Project Management with Scrum</a:t>
            </a:r>
            <a:r>
              <a:rPr lang="pt-PT" altLang="pt-BR" sz="1600" dirty="0"/>
              <a:t>. Microsoft Press, 2004.</a:t>
            </a:r>
            <a:endParaRPr lang="pt-BR" altLang="pt-BR" sz="1500" dirty="0"/>
          </a:p>
          <a:p>
            <a:pPr>
              <a:lnSpc>
                <a:spcPct val="150000"/>
              </a:lnSpc>
            </a:pPr>
            <a:r>
              <a:rPr lang="pt-BR" altLang="pt-BR" sz="1600" dirty="0"/>
              <a:t>MAGALHÃES, A. </a:t>
            </a:r>
            <a:r>
              <a:rPr lang="pt-BR" altLang="pt-BR" sz="1600" b="1" dirty="0"/>
              <a:t>O gerenciamento de projetos desenvolvidos à luz das metodologias ágeis.</a:t>
            </a:r>
            <a:r>
              <a:rPr lang="pt-BR" altLang="pt-BR" sz="1600" dirty="0"/>
              <a:t> PMI-MG </a:t>
            </a:r>
            <a:r>
              <a:rPr lang="pt-BR" altLang="pt-BR" sz="1600" dirty="0" err="1"/>
              <a:t>jun</a:t>
            </a:r>
            <a:r>
              <a:rPr lang="pt-BR" altLang="pt-BR" sz="1600" dirty="0"/>
              <a:t>/2006. Disponível em &lt;http://www.pmimg.org.br/downloads/Palestra-GerenciamentoAgil.pdf&gt;. Acesso em 29 nov. 2006</a:t>
            </a:r>
            <a:endParaRPr lang="pt-BR" altLang="pt-BR" sz="1400" dirty="0"/>
          </a:p>
        </p:txBody>
      </p:sp>
      <p:sp>
        <p:nvSpPr>
          <p:cNvPr id="6" name="Espaço Reservado para Rodapé 3">
            <a:extLst>
              <a:ext uri="{FF2B5EF4-FFF2-40B4-BE49-F238E27FC236}">
                <a16:creationId xmlns:a16="http://schemas.microsoft.com/office/drawing/2014/main" id="{1CBF9389-C0BE-43E3-A304-06584C6F3056}"/>
              </a:ext>
            </a:extLst>
          </p:cNvPr>
          <p:cNvSpPr>
            <a:spLocks noGrp="1"/>
          </p:cNvSpPr>
          <p:nvPr>
            <p:ph type="ftr" sz="quarter" idx="4294967295"/>
          </p:nvPr>
        </p:nvSpPr>
        <p:spPr>
          <a:xfrm>
            <a:off x="539552" y="6588208"/>
            <a:ext cx="7848872" cy="260648"/>
          </a:xfrm>
          <a:prstGeom prst="rect">
            <a:avLst/>
          </a:prstGeom>
        </p:spPr>
        <p:txBody>
          <a:bodyPr/>
          <a:lstStyle>
            <a:lvl1pPr algn="ctr">
              <a:defRPr sz="1100" b="1" cap="small" baseline="0">
                <a:solidFill>
                  <a:srgbClr val="002060"/>
                </a:solidFill>
                <a:latin typeface="Trebuchet MS" panose="020B0603020202020204" pitchFamily="34" charset="0"/>
              </a:defRPr>
            </a:lvl1pPr>
          </a:lstStyle>
          <a:p>
            <a:r>
              <a:rPr lang="pt-BR" altLang="pt-BR" dirty="0"/>
              <a:t>Projeto de Software (Redes PERT) - Sildenir A. Ribeiro, </a:t>
            </a:r>
            <a:r>
              <a:rPr lang="pt-BR" altLang="pt-BR" dirty="0" err="1"/>
              <a:t>DSc</a:t>
            </a:r>
            <a:endParaRPr lang="pt-BR" altLang="pt-BR" dirty="0"/>
          </a:p>
        </p:txBody>
      </p:sp>
      <p:sp>
        <p:nvSpPr>
          <p:cNvPr id="5" name="Rectangle 2">
            <a:extLst>
              <a:ext uri="{FF2B5EF4-FFF2-40B4-BE49-F238E27FC236}">
                <a16:creationId xmlns:a16="http://schemas.microsoft.com/office/drawing/2014/main" id="{0D19FEC3-F90B-29B6-A897-24024749E9C4}"/>
              </a:ext>
            </a:extLst>
          </p:cNvPr>
          <p:cNvSpPr txBox="1">
            <a:spLocks noChangeArrowheads="1"/>
          </p:cNvSpPr>
          <p:nvPr/>
        </p:nvSpPr>
        <p:spPr bwMode="auto">
          <a:xfrm>
            <a:off x="0" y="0"/>
            <a:ext cx="9144000" cy="665018"/>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6" name="Text Box 10">
            <a:extLst>
              <a:ext uri="{FF2B5EF4-FFF2-40B4-BE49-F238E27FC236}">
                <a16:creationId xmlns:a16="http://schemas.microsoft.com/office/drawing/2014/main" id="{AEE438A5-FD7A-4C93-9696-E01CD2CEF933}"/>
              </a:ext>
            </a:extLst>
          </p:cNvPr>
          <p:cNvSpPr txBox="1">
            <a:spLocks noChangeArrowheads="1"/>
          </p:cNvSpPr>
          <p:nvPr/>
        </p:nvSpPr>
        <p:spPr bwMode="auto">
          <a:xfrm>
            <a:off x="0" y="3717032"/>
            <a:ext cx="9144000" cy="1015663"/>
          </a:xfrm>
          <a:prstGeom prst="rect">
            <a:avLst/>
          </a:prstGeom>
          <a:solidFill>
            <a:srgbClr val="002060"/>
          </a:solidFill>
          <a:ln>
            <a:noFill/>
          </a:ln>
          <a:effectLst/>
        </p:spPr>
        <p:txBody>
          <a:bodyPr wrap="square">
            <a:spAutoFit/>
          </a:bodyPr>
          <a:lstStyle/>
          <a:p>
            <a:pPr algn="ctr">
              <a:buNone/>
            </a:pPr>
            <a:r>
              <a:rPr lang="pt-BR" altLang="pt-BR" sz="6000" b="1" dirty="0">
                <a:solidFill>
                  <a:schemeClr val="bg1"/>
                </a:solidFill>
                <a:latin typeface="Century Gothic" panose="020B0502020202020204" pitchFamily="34" charset="0"/>
              </a:rPr>
              <a:t>Obrigado!</a:t>
            </a:r>
          </a:p>
        </p:txBody>
      </p:sp>
      <p:sp>
        <p:nvSpPr>
          <p:cNvPr id="3" name="Subtítulo 2">
            <a:extLst>
              <a:ext uri="{FF2B5EF4-FFF2-40B4-BE49-F238E27FC236}">
                <a16:creationId xmlns:a16="http://schemas.microsoft.com/office/drawing/2014/main" id="{8A4BF767-FCF1-43F4-A12E-C2E9EE3B34C9}"/>
              </a:ext>
            </a:extLst>
          </p:cNvPr>
          <p:cNvSpPr>
            <a:spLocks noGrp="1"/>
          </p:cNvSpPr>
          <p:nvPr>
            <p:ph type="subTitle" idx="1"/>
          </p:nvPr>
        </p:nvSpPr>
        <p:spPr>
          <a:xfrm>
            <a:off x="-16055" y="1628800"/>
            <a:ext cx="9144000" cy="1440160"/>
          </a:xfrm>
        </p:spPr>
        <p:txBody>
          <a:bodyPr/>
          <a:lstStyle/>
          <a:p>
            <a:endParaRPr lang="pt-BR" dirty="0"/>
          </a:p>
          <a:p>
            <a:r>
              <a:rPr lang="pt-BR" sz="4400" b="1" dirty="0">
                <a:solidFill>
                  <a:srgbClr val="002060"/>
                </a:solidFill>
                <a:effectLst>
                  <a:outerShdw blurRad="38100" dist="38100" dir="2700000" algn="tl">
                    <a:srgbClr val="000000">
                      <a:alpha val="43137"/>
                    </a:srgbClr>
                  </a:outerShdw>
                </a:effectLst>
              </a:rPr>
              <a:t>Questões???</a:t>
            </a:r>
          </a:p>
        </p:txBody>
      </p:sp>
      <p:sp>
        <p:nvSpPr>
          <p:cNvPr id="11" name="Espaço Reservado para Rodapé 3">
            <a:extLst>
              <a:ext uri="{FF2B5EF4-FFF2-40B4-BE49-F238E27FC236}">
                <a16:creationId xmlns:a16="http://schemas.microsoft.com/office/drawing/2014/main" id="{95617AF8-354B-4699-976C-C8FFA0537F04}"/>
              </a:ext>
            </a:extLst>
          </p:cNvPr>
          <p:cNvSpPr txBox="1">
            <a:spLocks/>
          </p:cNvSpPr>
          <p:nvPr/>
        </p:nvSpPr>
        <p:spPr>
          <a:xfrm>
            <a:off x="539552" y="6588208"/>
            <a:ext cx="7848872" cy="260648"/>
          </a:xfrm>
          <a:prstGeom prst="rect">
            <a:avLst/>
          </a:prstGeom>
        </p:spPr>
        <p:txBody>
          <a:bodyPr vert="horz" lIns="91440" tIns="45720" rIns="91440" bIns="45720" rtlCol="0" anchor="ctr"/>
          <a:lstStyle>
            <a:defPPr>
              <a:defRPr lang="pt-BR"/>
            </a:defPPr>
            <a:lvl1pPr algn="ctr" rtl="0" fontAlgn="base">
              <a:spcBef>
                <a:spcPct val="0"/>
              </a:spcBef>
              <a:spcAft>
                <a:spcPct val="0"/>
              </a:spcAft>
              <a:defRPr sz="1100" b="1" kern="1200" cap="small" baseline="0">
                <a:solidFill>
                  <a:srgbClr val="002060"/>
                </a:solidFill>
                <a:latin typeface="Trebuchet MS" panose="020B0603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altLang="pt-BR" sz="1100" b="1" i="0" u="none" strike="noStrike" kern="1200" cap="small" spc="0" normalizeH="0" baseline="0" noProof="0">
                <a:ln>
                  <a:noFill/>
                </a:ln>
                <a:solidFill>
                  <a:srgbClr val="002060"/>
                </a:solidFill>
                <a:effectLst/>
                <a:uLnTx/>
                <a:uFillTx/>
                <a:latin typeface="Trebuchet MS" panose="020B0603020202020204" pitchFamily="34" charset="0"/>
                <a:ea typeface="+mn-ea"/>
                <a:cs typeface="+mn-cs"/>
              </a:rPr>
              <a:t>Projeto de Software - Sildenir A. Ribeiro, DSc</a:t>
            </a:r>
            <a:endParaRPr kumimoji="0" lang="pt-BR" altLang="pt-BR" sz="1100" b="1" i="0" u="none" strike="noStrike" kern="1200" cap="small" spc="0" normalizeH="0" baseline="0" noProof="0" dirty="0">
              <a:ln>
                <a:noFill/>
              </a:ln>
              <a:solidFill>
                <a:srgbClr val="002060"/>
              </a:solidFill>
              <a:effectLst/>
              <a:uLnTx/>
              <a:uFillTx/>
              <a:latin typeface="Trebuchet MS" panose="020B0603020202020204" pitchFamily="34" charset="0"/>
              <a:ea typeface="+mn-ea"/>
              <a:cs typeface="+mn-cs"/>
            </a:endParaRPr>
          </a:p>
        </p:txBody>
      </p:sp>
      <p:sp>
        <p:nvSpPr>
          <p:cNvPr id="7" name="Rectangle 2">
            <a:extLst>
              <a:ext uri="{FF2B5EF4-FFF2-40B4-BE49-F238E27FC236}">
                <a16:creationId xmlns:a16="http://schemas.microsoft.com/office/drawing/2014/main" id="{26549CF5-CF25-CF94-C5E6-DFD335128F02}"/>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60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a:solidFill>
                  <a:schemeClr val="bg1"/>
                </a:solidFill>
                <a:effectLst>
                  <a:outerShdw blurRad="38100" dist="38100" dir="2700000" algn="tl">
                    <a:srgbClr val="000000">
                      <a:alpha val="43137"/>
                    </a:srgbClr>
                  </a:outerShdw>
                </a:effectLst>
              </a:rPr>
              <a:t>Redes PERT</a:t>
            </a:r>
            <a:endParaRPr lang="pt-PT" altLang="pt-BR" dirty="0">
              <a:solidFill>
                <a:schemeClr val="bg1"/>
              </a:solidFill>
              <a:effectLst>
                <a:outerShdw blurRad="38100" dist="38100" dir="2700000" algn="tl">
                  <a:srgbClr val="000000">
                    <a:alpha val="43137"/>
                  </a:srgbClr>
                </a:outerShdw>
              </a:effectLst>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6326" y="1320802"/>
            <a:ext cx="8562109" cy="1942379"/>
          </a:xfrm>
          <a:prstGeom prst="rect">
            <a:avLst/>
          </a:prstGeom>
        </p:spPr>
        <p:txBody>
          <a:bodyPr vert="horz" wrap="square" lIns="0" tIns="10085" rIns="0" bIns="0" rtlCol="0">
            <a:spAutoFit/>
          </a:bodyPr>
          <a:lstStyle/>
          <a:p>
            <a:pPr marL="360363" marR="4483" indent="-349250" algn="just">
              <a:spcBef>
                <a:spcPts val="79"/>
              </a:spcBef>
            </a:pPr>
            <a:r>
              <a:rPr lang="pt-BR" sz="4000" spc="-4" dirty="0">
                <a:solidFill>
                  <a:schemeClr val="accent6">
                    <a:lumMod val="50000"/>
                  </a:schemeClr>
                </a:solidFill>
              </a:rPr>
              <a:t>Sequência</a:t>
            </a:r>
            <a:r>
              <a:rPr lang="pt-BR" sz="4000" spc="-110" dirty="0">
                <a:solidFill>
                  <a:schemeClr val="accent6">
                    <a:lumMod val="50000"/>
                  </a:schemeClr>
                </a:solidFill>
              </a:rPr>
              <a:t> </a:t>
            </a:r>
            <a:r>
              <a:rPr lang="pt-BR" sz="4000" dirty="0">
                <a:solidFill>
                  <a:schemeClr val="accent6">
                    <a:lumMod val="50000"/>
                  </a:schemeClr>
                </a:solidFill>
              </a:rPr>
              <a:t>para </a:t>
            </a:r>
            <a:r>
              <a:rPr lang="pt-BR" sz="4000" spc="-1046" dirty="0">
                <a:solidFill>
                  <a:schemeClr val="accent6">
                    <a:lumMod val="50000"/>
                  </a:schemeClr>
                </a:solidFill>
              </a:rPr>
              <a:t> </a:t>
            </a:r>
            <a:r>
              <a:rPr lang="pt-BR" sz="4000" spc="-4" dirty="0">
                <a:solidFill>
                  <a:schemeClr val="accent6">
                    <a:lumMod val="50000"/>
                  </a:schemeClr>
                </a:solidFill>
              </a:rPr>
              <a:t>Planejamento</a:t>
            </a:r>
          </a:p>
          <a:p>
            <a:pPr marL="720725" marR="4483" lvl="1" indent="-452438" algn="just">
              <a:spcBef>
                <a:spcPts val="79"/>
              </a:spcBef>
            </a:pPr>
            <a:r>
              <a:rPr sz="2824" spc="-9" dirty="0">
                <a:solidFill>
                  <a:schemeClr val="tx1">
                    <a:lumMod val="95000"/>
                    <a:lumOff val="5000"/>
                  </a:schemeClr>
                </a:solidFill>
                <a:latin typeface="Arial MT"/>
                <a:cs typeface="Arial MT"/>
              </a:rPr>
              <a:t>É </a:t>
            </a:r>
            <a:r>
              <a:rPr sz="2824" spc="-4" dirty="0">
                <a:solidFill>
                  <a:schemeClr val="tx1">
                    <a:lumMod val="95000"/>
                    <a:lumOff val="5000"/>
                  </a:schemeClr>
                </a:solidFill>
                <a:latin typeface="Arial MT"/>
                <a:cs typeface="Arial MT"/>
              </a:rPr>
              <a:t>o </a:t>
            </a:r>
            <a:r>
              <a:rPr sz="2824" spc="-9" dirty="0">
                <a:solidFill>
                  <a:schemeClr val="tx1">
                    <a:lumMod val="95000"/>
                    <a:lumOff val="5000"/>
                  </a:schemeClr>
                </a:solidFill>
                <a:latin typeface="Arial MT"/>
                <a:cs typeface="Arial MT"/>
              </a:rPr>
              <a:t>rol </a:t>
            </a:r>
            <a:r>
              <a:rPr sz="2824" spc="-4" dirty="0">
                <a:solidFill>
                  <a:schemeClr val="tx1">
                    <a:lumMod val="95000"/>
                    <a:lumOff val="5000"/>
                  </a:schemeClr>
                </a:solidFill>
                <a:latin typeface="Arial MT"/>
                <a:cs typeface="Arial MT"/>
              </a:rPr>
              <a:t>de atividades </a:t>
            </a:r>
            <a:r>
              <a:rPr sz="2824" spc="-9" dirty="0">
                <a:solidFill>
                  <a:schemeClr val="tx1">
                    <a:lumMod val="95000"/>
                    <a:lumOff val="5000"/>
                  </a:schemeClr>
                </a:solidFill>
                <a:latin typeface="Arial MT"/>
                <a:cs typeface="Arial MT"/>
              </a:rPr>
              <a:t>para </a:t>
            </a:r>
            <a:r>
              <a:rPr sz="2824" spc="-4" dirty="0">
                <a:solidFill>
                  <a:schemeClr val="tx1">
                    <a:lumMod val="95000"/>
                    <a:lumOff val="5000"/>
                  </a:schemeClr>
                </a:solidFill>
                <a:latin typeface="Arial MT"/>
                <a:cs typeface="Arial MT"/>
              </a:rPr>
              <a:t>o planejador </a:t>
            </a:r>
            <a:r>
              <a:rPr sz="2824" spc="-772" dirty="0">
                <a:solidFill>
                  <a:schemeClr val="tx1">
                    <a:lumMod val="95000"/>
                    <a:lumOff val="5000"/>
                  </a:schemeClr>
                </a:solidFill>
                <a:latin typeface="Arial MT"/>
                <a:cs typeface="Arial MT"/>
              </a:rPr>
              <a:t> </a:t>
            </a:r>
            <a:r>
              <a:rPr sz="2824" spc="-4" dirty="0">
                <a:solidFill>
                  <a:schemeClr val="tx1">
                    <a:lumMod val="95000"/>
                    <a:lumOff val="5000"/>
                  </a:schemeClr>
                </a:solidFill>
                <a:latin typeface="Arial MT"/>
                <a:cs typeface="Arial MT"/>
              </a:rPr>
              <a:t>atingir o plano de operação e </a:t>
            </a:r>
            <a:r>
              <a:rPr sz="2824" dirty="0">
                <a:solidFill>
                  <a:schemeClr val="tx1">
                    <a:lumMod val="95000"/>
                    <a:lumOff val="5000"/>
                  </a:schemeClr>
                </a:solidFill>
                <a:latin typeface="Arial MT"/>
                <a:cs typeface="Arial MT"/>
              </a:rPr>
              <a:t>emitir </a:t>
            </a:r>
            <a:r>
              <a:rPr sz="2824" spc="-4" dirty="0">
                <a:solidFill>
                  <a:schemeClr val="tx1">
                    <a:lumMod val="95000"/>
                    <a:lumOff val="5000"/>
                  </a:schemeClr>
                </a:solidFill>
                <a:latin typeface="Arial MT"/>
                <a:cs typeface="Arial MT"/>
              </a:rPr>
              <a:t>os </a:t>
            </a:r>
            <a:r>
              <a:rPr sz="2824" spc="-772" dirty="0">
                <a:solidFill>
                  <a:schemeClr val="tx1">
                    <a:lumMod val="95000"/>
                    <a:lumOff val="5000"/>
                  </a:schemeClr>
                </a:solidFill>
                <a:latin typeface="Arial MT"/>
                <a:cs typeface="Arial MT"/>
              </a:rPr>
              <a:t> </a:t>
            </a:r>
            <a:r>
              <a:rPr sz="2824" spc="-4" dirty="0">
                <a:solidFill>
                  <a:schemeClr val="tx1">
                    <a:lumMod val="95000"/>
                    <a:lumOff val="5000"/>
                  </a:schemeClr>
                </a:solidFill>
                <a:latin typeface="Arial MT"/>
                <a:cs typeface="Arial MT"/>
              </a:rPr>
              <a:t>documentos</a:t>
            </a:r>
            <a:r>
              <a:rPr sz="2824" spc="-40" dirty="0">
                <a:solidFill>
                  <a:schemeClr val="tx1">
                    <a:lumMod val="95000"/>
                    <a:lumOff val="5000"/>
                  </a:schemeClr>
                </a:solidFill>
                <a:latin typeface="Arial MT"/>
                <a:cs typeface="Arial MT"/>
              </a:rPr>
              <a:t> </a:t>
            </a:r>
            <a:r>
              <a:rPr sz="2824" spc="-4" dirty="0">
                <a:solidFill>
                  <a:schemeClr val="tx1">
                    <a:lumMod val="95000"/>
                    <a:lumOff val="5000"/>
                  </a:schemeClr>
                </a:solidFill>
                <a:latin typeface="Arial MT"/>
                <a:cs typeface="Arial MT"/>
              </a:rPr>
              <a:t>necessários.</a:t>
            </a:r>
            <a:endParaRPr sz="2824" dirty="0">
              <a:solidFill>
                <a:schemeClr val="tx1">
                  <a:lumMod val="95000"/>
                  <a:lumOff val="5000"/>
                </a:schemeClr>
              </a:solidFill>
              <a:latin typeface="Arial MT"/>
              <a:cs typeface="Arial MT"/>
            </a:endParaRPr>
          </a:p>
        </p:txBody>
      </p:sp>
      <p:sp>
        <p:nvSpPr>
          <p:cNvPr id="4" name="Rectangle 2">
            <a:extLst>
              <a:ext uri="{FF2B5EF4-FFF2-40B4-BE49-F238E27FC236}">
                <a16:creationId xmlns:a16="http://schemas.microsoft.com/office/drawing/2014/main" id="{8716F4C2-CC68-78BB-4639-EF9709C3E9D2}"/>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6326" y="1320802"/>
            <a:ext cx="8562109" cy="3672725"/>
          </a:xfrm>
          <a:prstGeom prst="rect">
            <a:avLst/>
          </a:prstGeom>
        </p:spPr>
        <p:txBody>
          <a:bodyPr vert="horz" wrap="square" lIns="0" tIns="10085" rIns="0" bIns="0" rtlCol="0">
            <a:spAutoFit/>
          </a:bodyPr>
          <a:lstStyle/>
          <a:p>
            <a:pPr marL="360363" marR="4483" indent="-349250" algn="just">
              <a:spcBef>
                <a:spcPts val="79"/>
              </a:spcBef>
            </a:pPr>
            <a:r>
              <a:rPr lang="pt-BR" sz="2800" spc="-4" dirty="0"/>
              <a:t>Sequência</a:t>
            </a:r>
            <a:r>
              <a:rPr lang="pt-BR" sz="2800" spc="-110" dirty="0"/>
              <a:t> </a:t>
            </a:r>
            <a:r>
              <a:rPr lang="pt-BR" sz="2800" dirty="0"/>
              <a:t>para </a:t>
            </a:r>
            <a:r>
              <a:rPr lang="pt-BR" sz="2800" spc="-1046" dirty="0"/>
              <a:t> </a:t>
            </a:r>
            <a:r>
              <a:rPr lang="pt-BR" sz="2800" spc="-4" dirty="0"/>
              <a:t>Planejamento (cont...)</a:t>
            </a:r>
          </a:p>
          <a:p>
            <a:pPr marL="925606" lvl="1" indent="-457200">
              <a:spcBef>
                <a:spcPts val="596"/>
              </a:spcBef>
              <a:buFont typeface="Wingdings" panose="05000000000000000000" pitchFamily="2" charset="2"/>
              <a:buChar char="ü"/>
            </a:pPr>
            <a:r>
              <a:rPr lang="pt-BR" sz="2000" dirty="0">
                <a:solidFill>
                  <a:schemeClr val="accent6">
                    <a:lumMod val="50000"/>
                  </a:schemeClr>
                </a:solidFill>
                <a:latin typeface="Arial MT"/>
                <a:cs typeface="Arial MT"/>
              </a:rPr>
              <a:t>Esse</a:t>
            </a:r>
            <a:r>
              <a:rPr lang="pt-BR" sz="2000" spc="-40"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rol </a:t>
            </a:r>
            <a:r>
              <a:rPr lang="pt-BR" sz="2000" dirty="0">
                <a:solidFill>
                  <a:schemeClr val="accent6">
                    <a:lumMod val="50000"/>
                  </a:schemeClr>
                </a:solidFill>
                <a:latin typeface="Arial MT"/>
                <a:cs typeface="Arial MT"/>
              </a:rPr>
              <a:t>de</a:t>
            </a:r>
            <a:r>
              <a:rPr lang="pt-BR" sz="2000" spc="-13"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atividades</a:t>
            </a:r>
            <a:r>
              <a:rPr lang="pt-BR" sz="2000" dirty="0">
                <a:solidFill>
                  <a:schemeClr val="accent6">
                    <a:lumMod val="50000"/>
                  </a:schemeClr>
                </a:solidFill>
                <a:latin typeface="Arial MT"/>
                <a:cs typeface="Arial MT"/>
              </a:rPr>
              <a:t> consiste</a:t>
            </a:r>
            <a:r>
              <a:rPr lang="pt-BR" sz="2000" spc="-13"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em:</a:t>
            </a:r>
            <a:endParaRPr lang="pt-BR" sz="2000" dirty="0">
              <a:solidFill>
                <a:schemeClr val="accent6">
                  <a:lumMod val="50000"/>
                </a:schemeClr>
              </a:solidFill>
              <a:latin typeface="Arial MT"/>
              <a:cs typeface="Arial MT"/>
            </a:endParaRPr>
          </a:p>
          <a:p>
            <a:pPr marL="925046" lvl="1" indent="-457200">
              <a:spcBef>
                <a:spcPts val="507"/>
              </a:spcBef>
              <a:buFont typeface="Wingdings" panose="05000000000000000000" pitchFamily="2" charset="2"/>
              <a:buChar char="ü"/>
              <a:tabLst>
                <a:tab pos="314902" algn="l"/>
                <a:tab pos="315462" algn="l"/>
              </a:tabLst>
            </a:pPr>
            <a:r>
              <a:rPr lang="pt-BR" sz="2000" dirty="0">
                <a:solidFill>
                  <a:schemeClr val="accent6">
                    <a:lumMod val="50000"/>
                  </a:schemeClr>
                </a:solidFill>
                <a:latin typeface="Arial MT"/>
                <a:cs typeface="Arial MT"/>
              </a:rPr>
              <a:t>Listar</a:t>
            </a:r>
            <a:r>
              <a:rPr lang="pt-BR" sz="2000" spc="-53"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os</a:t>
            </a:r>
            <a:r>
              <a:rPr lang="pt-BR" sz="2000" spc="-4" dirty="0">
                <a:solidFill>
                  <a:schemeClr val="accent6">
                    <a:lumMod val="50000"/>
                  </a:schemeClr>
                </a:solidFill>
                <a:latin typeface="Arial MT"/>
                <a:cs typeface="Arial MT"/>
              </a:rPr>
              <a:t> serviços</a:t>
            </a:r>
            <a:r>
              <a:rPr lang="pt-BR" sz="2000" spc="18"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a</a:t>
            </a:r>
            <a:r>
              <a:rPr lang="pt-BR" sz="2000" spc="-18"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serem</a:t>
            </a:r>
            <a:r>
              <a:rPr lang="pt-BR" sz="2000" spc="-9"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executados;</a:t>
            </a:r>
          </a:p>
          <a:p>
            <a:pPr marL="925046" marR="830960" lvl="1" indent="-457200">
              <a:spcBef>
                <a:spcPts val="507"/>
              </a:spcBef>
              <a:buFont typeface="Wingdings" panose="05000000000000000000" pitchFamily="2" charset="2"/>
              <a:buChar char="ü"/>
              <a:tabLst>
                <a:tab pos="314902" algn="l"/>
                <a:tab pos="315462" algn="l"/>
              </a:tabLst>
            </a:pPr>
            <a:r>
              <a:rPr lang="pt-BR" sz="2000" dirty="0">
                <a:solidFill>
                  <a:schemeClr val="accent6">
                    <a:lumMod val="50000"/>
                  </a:schemeClr>
                </a:solidFill>
                <a:latin typeface="Arial MT"/>
                <a:cs typeface="Arial MT"/>
              </a:rPr>
              <a:t>Determinar</a:t>
            </a:r>
            <a:r>
              <a:rPr lang="pt-BR" sz="2000" spc="-49"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o</a:t>
            </a:r>
            <a:r>
              <a:rPr lang="pt-BR" sz="2000" spc="-9"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tempo,</a:t>
            </a:r>
            <a:r>
              <a:rPr lang="pt-BR" sz="2000" spc="-35"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especialidades</a:t>
            </a:r>
            <a:r>
              <a:rPr lang="pt-BR" sz="2000" spc="-40"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e</a:t>
            </a:r>
            <a:r>
              <a:rPr lang="pt-BR" sz="2000" spc="9"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número</a:t>
            </a:r>
            <a:r>
              <a:rPr lang="pt-BR" sz="2000" spc="-31"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de </a:t>
            </a:r>
            <a:r>
              <a:rPr lang="pt-BR" sz="2000" spc="-578"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profissionais;</a:t>
            </a:r>
          </a:p>
          <a:p>
            <a:pPr marL="925046" marR="874105" lvl="1" indent="-457200">
              <a:spcBef>
                <a:spcPts val="512"/>
              </a:spcBef>
              <a:buFont typeface="Wingdings" panose="05000000000000000000" pitchFamily="2" charset="2"/>
              <a:buChar char="ü"/>
              <a:tabLst>
                <a:tab pos="314902" algn="l"/>
                <a:tab pos="315462" algn="l"/>
              </a:tabLst>
            </a:pPr>
            <a:r>
              <a:rPr lang="pt-BR" sz="2000" dirty="0">
                <a:solidFill>
                  <a:schemeClr val="accent6">
                    <a:lumMod val="50000"/>
                  </a:schemeClr>
                </a:solidFill>
                <a:latin typeface="Arial MT"/>
                <a:cs typeface="Arial MT"/>
              </a:rPr>
              <a:t>Determinar </a:t>
            </a:r>
            <a:r>
              <a:rPr lang="pt-BR" sz="2000" spc="-4" dirty="0">
                <a:solidFill>
                  <a:schemeClr val="accent6">
                    <a:lumMod val="50000"/>
                  </a:schemeClr>
                </a:solidFill>
                <a:latin typeface="Arial MT"/>
                <a:cs typeface="Arial MT"/>
              </a:rPr>
              <a:t>a sequência lógica </a:t>
            </a:r>
            <a:r>
              <a:rPr lang="pt-BR" sz="2000" dirty="0">
                <a:solidFill>
                  <a:schemeClr val="accent6">
                    <a:lumMod val="50000"/>
                  </a:schemeClr>
                </a:solidFill>
                <a:latin typeface="Arial MT"/>
                <a:cs typeface="Arial MT"/>
              </a:rPr>
              <a:t>das operações de </a:t>
            </a:r>
            <a:r>
              <a:rPr lang="pt-BR" sz="2000" spc="-578"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trabalho;</a:t>
            </a:r>
          </a:p>
          <a:p>
            <a:pPr marL="925046" lvl="1" indent="-457200">
              <a:spcBef>
                <a:spcPts val="507"/>
              </a:spcBef>
              <a:buFont typeface="Wingdings" panose="05000000000000000000" pitchFamily="2" charset="2"/>
              <a:buChar char="ü"/>
              <a:tabLst>
                <a:tab pos="314902" algn="l"/>
                <a:tab pos="315462" algn="l"/>
              </a:tabLst>
            </a:pPr>
            <a:r>
              <a:rPr lang="pt-BR" sz="2000" spc="-4" dirty="0">
                <a:solidFill>
                  <a:schemeClr val="accent6">
                    <a:lumMod val="50000"/>
                  </a:schemeClr>
                </a:solidFill>
                <a:latin typeface="Arial MT"/>
                <a:cs typeface="Arial MT"/>
              </a:rPr>
              <a:t>Construir</a:t>
            </a:r>
            <a:r>
              <a:rPr lang="pt-BR" sz="2000" spc="-22"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diagrama </a:t>
            </a:r>
            <a:r>
              <a:rPr lang="pt-BR" sz="2000" dirty="0">
                <a:solidFill>
                  <a:schemeClr val="accent6">
                    <a:lumMod val="50000"/>
                  </a:schemeClr>
                </a:solidFill>
                <a:latin typeface="Arial MT"/>
                <a:cs typeface="Arial MT"/>
              </a:rPr>
              <a:t>de </a:t>
            </a:r>
            <a:r>
              <a:rPr lang="pt-BR" sz="2000" spc="-4" dirty="0">
                <a:solidFill>
                  <a:schemeClr val="accent6">
                    <a:lumMod val="50000"/>
                  </a:schemeClr>
                </a:solidFill>
                <a:latin typeface="Arial MT"/>
                <a:cs typeface="Arial MT"/>
              </a:rPr>
              <a:t>barras</a:t>
            </a:r>
            <a:r>
              <a:rPr lang="pt-BR" sz="2000" spc="9"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a:t>
            </a:r>
            <a:r>
              <a:rPr lang="pt-BR" sz="2000" spc="-4" dirty="0" err="1">
                <a:solidFill>
                  <a:schemeClr val="accent6">
                    <a:lumMod val="50000"/>
                  </a:schemeClr>
                </a:solidFill>
                <a:latin typeface="Arial MT"/>
                <a:cs typeface="Arial MT"/>
              </a:rPr>
              <a:t>Gantt</a:t>
            </a:r>
            <a:r>
              <a:rPr lang="pt-BR" sz="2000" spc="-4" dirty="0">
                <a:solidFill>
                  <a:schemeClr val="accent6">
                    <a:lumMod val="50000"/>
                  </a:schemeClr>
                </a:solidFill>
                <a:latin typeface="Arial MT"/>
                <a:cs typeface="Arial MT"/>
              </a:rPr>
              <a:t>);</a:t>
            </a:r>
            <a:endParaRPr lang="pt-BR" sz="2000" dirty="0">
              <a:solidFill>
                <a:schemeClr val="accent6">
                  <a:lumMod val="50000"/>
                </a:schemeClr>
              </a:solidFill>
              <a:latin typeface="Arial MT"/>
              <a:cs typeface="Arial MT"/>
            </a:endParaRPr>
          </a:p>
          <a:p>
            <a:pPr marL="925046" lvl="1" indent="-457200">
              <a:spcBef>
                <a:spcPts val="507"/>
              </a:spcBef>
              <a:buFont typeface="Wingdings" panose="05000000000000000000" pitchFamily="2" charset="2"/>
              <a:buChar char="ü"/>
              <a:tabLst>
                <a:tab pos="314902" algn="l"/>
                <a:tab pos="315462" algn="l"/>
              </a:tabLst>
            </a:pPr>
            <a:r>
              <a:rPr lang="pt-BR" sz="2000" spc="-4" dirty="0">
                <a:solidFill>
                  <a:schemeClr val="accent6">
                    <a:lumMod val="50000"/>
                  </a:schemeClr>
                </a:solidFill>
                <a:latin typeface="Arial MT"/>
                <a:cs typeface="Arial MT"/>
              </a:rPr>
              <a:t>Construir</a:t>
            </a:r>
            <a:r>
              <a:rPr lang="pt-BR" sz="2000" spc="-49"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PERT-CPM;</a:t>
            </a:r>
          </a:p>
          <a:p>
            <a:pPr marL="925046" marR="4483" lvl="1" indent="-457200">
              <a:spcBef>
                <a:spcPts val="507"/>
              </a:spcBef>
              <a:buFont typeface="Wingdings" panose="05000000000000000000" pitchFamily="2" charset="2"/>
              <a:buChar char="ü"/>
              <a:tabLst>
                <a:tab pos="314902" algn="l"/>
                <a:tab pos="315462" algn="l"/>
              </a:tabLst>
            </a:pPr>
            <a:r>
              <a:rPr lang="pt-BR" sz="2000" dirty="0">
                <a:solidFill>
                  <a:schemeClr val="accent6">
                    <a:lumMod val="50000"/>
                  </a:schemeClr>
                </a:solidFill>
                <a:latin typeface="Arial MT"/>
                <a:cs typeface="Arial MT"/>
              </a:rPr>
              <a:t>Emitir</a:t>
            </a:r>
            <a:r>
              <a:rPr lang="pt-BR" sz="2000" spc="-44"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as</a:t>
            </a:r>
            <a:r>
              <a:rPr lang="pt-BR" sz="2000" spc="4"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OSs,</a:t>
            </a:r>
            <a:r>
              <a:rPr lang="pt-BR" sz="2000" spc="-35"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a</a:t>
            </a:r>
            <a:r>
              <a:rPr lang="pt-BR" sz="2000" spc="-9"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lista</a:t>
            </a:r>
            <a:r>
              <a:rPr lang="pt-BR" sz="2000" spc="9"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de</a:t>
            </a:r>
            <a:r>
              <a:rPr lang="pt-BR" sz="2000" spc="-9"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materiais,</a:t>
            </a:r>
            <a:r>
              <a:rPr lang="pt-BR" sz="2000" spc="-13"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a</a:t>
            </a:r>
            <a:r>
              <a:rPr lang="pt-BR" sz="2000" spc="-9"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relação</a:t>
            </a:r>
            <a:r>
              <a:rPr lang="pt-BR" sz="2000" spc="-9"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de</a:t>
            </a:r>
            <a:r>
              <a:rPr lang="pt-BR" sz="2000" spc="-9" dirty="0">
                <a:solidFill>
                  <a:schemeClr val="accent6">
                    <a:lumMod val="50000"/>
                  </a:schemeClr>
                </a:solidFill>
                <a:latin typeface="Arial MT"/>
                <a:cs typeface="Arial MT"/>
              </a:rPr>
              <a:t> </a:t>
            </a:r>
            <a:r>
              <a:rPr lang="pt-BR" sz="2000" spc="-4" dirty="0">
                <a:solidFill>
                  <a:schemeClr val="accent6">
                    <a:lumMod val="50000"/>
                  </a:schemeClr>
                </a:solidFill>
                <a:latin typeface="Arial MT"/>
                <a:cs typeface="Arial MT"/>
              </a:rPr>
              <a:t>serviços </a:t>
            </a:r>
            <a:r>
              <a:rPr lang="pt-BR" sz="2000" spc="-574" dirty="0">
                <a:solidFill>
                  <a:schemeClr val="accent6">
                    <a:lumMod val="50000"/>
                  </a:schemeClr>
                </a:solidFill>
                <a:latin typeface="Arial MT"/>
                <a:cs typeface="Arial MT"/>
              </a:rPr>
              <a:t> </a:t>
            </a:r>
            <a:r>
              <a:rPr lang="pt-BR" sz="2000" dirty="0">
                <a:solidFill>
                  <a:schemeClr val="accent6">
                    <a:lumMod val="50000"/>
                  </a:schemeClr>
                </a:solidFill>
                <a:latin typeface="Arial MT"/>
                <a:cs typeface="Arial MT"/>
              </a:rPr>
              <a:t>por </a:t>
            </a:r>
            <a:r>
              <a:rPr lang="pt-BR" sz="2000" spc="-4" dirty="0">
                <a:solidFill>
                  <a:schemeClr val="accent6">
                    <a:lumMod val="50000"/>
                  </a:schemeClr>
                </a:solidFill>
                <a:latin typeface="Arial MT"/>
                <a:cs typeface="Arial MT"/>
              </a:rPr>
              <a:t>grupo e </a:t>
            </a:r>
            <a:r>
              <a:rPr lang="pt-BR" sz="2000" dirty="0">
                <a:solidFill>
                  <a:schemeClr val="accent6">
                    <a:lumMod val="50000"/>
                  </a:schemeClr>
                </a:solidFill>
                <a:latin typeface="Arial MT"/>
                <a:cs typeface="Arial MT"/>
              </a:rPr>
              <a:t>outros documentos </a:t>
            </a:r>
            <a:r>
              <a:rPr lang="pt-BR" sz="2000" spc="-4" dirty="0">
                <a:solidFill>
                  <a:schemeClr val="accent6">
                    <a:lumMod val="50000"/>
                  </a:schemeClr>
                </a:solidFill>
                <a:latin typeface="Arial MT"/>
                <a:cs typeface="Arial MT"/>
              </a:rPr>
              <a:t>que </a:t>
            </a:r>
            <a:r>
              <a:rPr lang="pt-BR" sz="2000" spc="-9" dirty="0">
                <a:solidFill>
                  <a:schemeClr val="accent6">
                    <a:lumMod val="50000"/>
                  </a:schemeClr>
                </a:solidFill>
                <a:latin typeface="Arial MT"/>
                <a:cs typeface="Arial MT"/>
              </a:rPr>
              <a:t>variam </a:t>
            </a:r>
            <a:r>
              <a:rPr lang="pt-BR" sz="2000" spc="4" dirty="0">
                <a:solidFill>
                  <a:schemeClr val="accent6">
                    <a:lumMod val="50000"/>
                  </a:schemeClr>
                </a:solidFill>
                <a:latin typeface="Arial MT"/>
                <a:cs typeface="Arial MT"/>
              </a:rPr>
              <a:t>conforme </a:t>
            </a:r>
            <a:r>
              <a:rPr lang="pt-BR" sz="2000" spc="-4" dirty="0">
                <a:solidFill>
                  <a:schemeClr val="accent6">
                    <a:lumMod val="50000"/>
                  </a:schemeClr>
                </a:solidFill>
                <a:latin typeface="Arial MT"/>
                <a:cs typeface="Arial MT"/>
              </a:rPr>
              <a:t>a </a:t>
            </a:r>
            <a:r>
              <a:rPr lang="pt-BR" sz="2000" dirty="0">
                <a:solidFill>
                  <a:schemeClr val="accent6">
                    <a:lumMod val="50000"/>
                  </a:schemeClr>
                </a:solidFill>
                <a:latin typeface="Arial MT"/>
                <a:cs typeface="Arial MT"/>
              </a:rPr>
              <a:t> empresa.</a:t>
            </a:r>
          </a:p>
        </p:txBody>
      </p:sp>
      <p:sp>
        <p:nvSpPr>
          <p:cNvPr id="4" name="Rectangle 2">
            <a:extLst>
              <a:ext uri="{FF2B5EF4-FFF2-40B4-BE49-F238E27FC236}">
                <a16:creationId xmlns:a16="http://schemas.microsoft.com/office/drawing/2014/main" id="{8716F4C2-CC68-78BB-4639-EF9709C3E9D2}"/>
              </a:ext>
            </a:extLst>
          </p:cNvPr>
          <p:cNvSpPr txBox="1">
            <a:spLocks noChangeArrowheads="1"/>
          </p:cNvSpPr>
          <p:nvPr/>
        </p:nvSpPr>
        <p:spPr bwMode="auto">
          <a:xfrm>
            <a:off x="0" y="0"/>
            <a:ext cx="9144000" cy="812800"/>
          </a:xfrm>
          <a:prstGeom prst="rect">
            <a:avLst/>
          </a:prstGeom>
          <a:solidFill>
            <a:srgbClr val="0020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buNone/>
            </a:pPr>
            <a:r>
              <a:rPr lang="pt-PT" altLang="pt-BR" dirty="0">
                <a:solidFill>
                  <a:schemeClr val="bg1"/>
                </a:solidFill>
                <a:effectLst>
                  <a:outerShdw blurRad="38100" dist="38100" dir="2700000" algn="tl">
                    <a:srgbClr val="000000">
                      <a:alpha val="43137"/>
                    </a:srgbClr>
                  </a:outerShdw>
                </a:effectLst>
              </a:rPr>
              <a:t>CPM – Método do Caminho Crítico</a:t>
            </a:r>
          </a:p>
        </p:txBody>
      </p:sp>
    </p:spTree>
    <p:extLst>
      <p:ext uri="{BB962C8B-B14F-4D97-AF65-F5344CB8AC3E}">
        <p14:creationId xmlns:p14="http://schemas.microsoft.com/office/powerpoint/2010/main" val="3980069410"/>
      </p:ext>
    </p:extLst>
  </p:cSld>
  <p:clrMapOvr>
    <a:masterClrMapping/>
  </p:clrMapOvr>
</p:sld>
</file>

<file path=ppt/theme/theme1.xml><?xml version="1.0" encoding="utf-8"?>
<a:theme xmlns:a="http://schemas.openxmlformats.org/drawingml/2006/main" name="Estrutura padrão">
  <a:themeElements>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trutura padrã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457200" algn="l" defTabSz="914400" rtl="0" eaLnBrk="1" fontAlgn="base" latinLnBrk="0" hangingPunct="1">
          <a:lnSpc>
            <a:spcPct val="100000"/>
          </a:lnSpc>
          <a:spcBef>
            <a:spcPct val="0"/>
          </a:spcBef>
          <a:spcAft>
            <a:spcPct val="0"/>
          </a:spcAft>
          <a:buClrTx/>
          <a:buSzTx/>
          <a:buFontTx/>
          <a:buChar char="•"/>
          <a:tabLst/>
          <a:defRPr kumimoji="0" lang="pt-BR" altLang="pt-BR"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457200" algn="l" defTabSz="914400" rtl="0" eaLnBrk="1" fontAlgn="base" latinLnBrk="0" hangingPunct="1">
          <a:lnSpc>
            <a:spcPct val="100000"/>
          </a:lnSpc>
          <a:spcBef>
            <a:spcPct val="0"/>
          </a:spcBef>
          <a:spcAft>
            <a:spcPct val="0"/>
          </a:spcAft>
          <a:buClrTx/>
          <a:buSzTx/>
          <a:buFontTx/>
          <a:buChar char="•"/>
          <a:tabLst/>
          <a:defRPr kumimoji="0" lang="pt-BR" altLang="pt-BR"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Estrutura padrã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strutura padrã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strutura padrã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strutura padrã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strutura padrã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strutura padrã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52C5CF0618D9F429CEC3EBEA1BACF0E" ma:contentTypeVersion="3" ma:contentTypeDescription="Crie um novo documento." ma:contentTypeScope="" ma:versionID="195be91af29e54736e27585b896d10ce">
  <xsd:schema xmlns:xsd="http://www.w3.org/2001/XMLSchema" xmlns:xs="http://www.w3.org/2001/XMLSchema" xmlns:p="http://schemas.microsoft.com/office/2006/metadata/properties" xmlns:ns2="f0c53ddc-e8c3-4270-b8ea-aa5b2517f24c" targetNamespace="http://schemas.microsoft.com/office/2006/metadata/properties" ma:root="true" ma:fieldsID="2b3eb881f0dfb2a461a1f7ef4503718d" ns2:_="">
    <xsd:import namespace="f0c53ddc-e8c3-4270-b8ea-aa5b2517f24c"/>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c53ddc-e8c3-4270-b8ea-aa5b2517f2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C3ABFE-4EB0-42D7-9BDD-C2732D5DC22F}"/>
</file>

<file path=customXml/itemProps2.xml><?xml version="1.0" encoding="utf-8"?>
<ds:datastoreItem xmlns:ds="http://schemas.openxmlformats.org/officeDocument/2006/customXml" ds:itemID="{46B75C22-E91B-4B2A-9FDB-FA3B118BAE28}"/>
</file>

<file path=customXml/itemProps3.xml><?xml version="1.0" encoding="utf-8"?>
<ds:datastoreItem xmlns:ds="http://schemas.openxmlformats.org/officeDocument/2006/customXml" ds:itemID="{E8B8E8E9-70EB-44B0-B430-7DE33507D569}"/>
</file>

<file path=docProps/app.xml><?xml version="1.0" encoding="utf-8"?>
<Properties xmlns="http://schemas.openxmlformats.org/officeDocument/2006/extended-properties" xmlns:vt="http://schemas.openxmlformats.org/officeDocument/2006/docPropsVTypes">
  <Template>Balance</Template>
  <TotalTime>1535</TotalTime>
  <Words>6878</Words>
  <Application>Microsoft Office PowerPoint</Application>
  <PresentationFormat>Apresentação na tela (4:3)</PresentationFormat>
  <Paragraphs>1762</Paragraphs>
  <Slides>79</Slides>
  <Notes>0</Notes>
  <HiddenSlides>4</HiddenSlides>
  <MMClips>0</MMClips>
  <ScaleCrop>false</ScaleCrop>
  <HeadingPairs>
    <vt:vector size="8" baseType="variant">
      <vt:variant>
        <vt:lpstr>Fontes usadas</vt:lpstr>
      </vt:variant>
      <vt:variant>
        <vt:i4>15</vt:i4>
      </vt:variant>
      <vt:variant>
        <vt:lpstr>Tema</vt:lpstr>
      </vt:variant>
      <vt:variant>
        <vt:i4>1</vt:i4>
      </vt:variant>
      <vt:variant>
        <vt:lpstr>Servidores OLE inseridos</vt:lpstr>
      </vt:variant>
      <vt:variant>
        <vt:i4>2</vt:i4>
      </vt:variant>
      <vt:variant>
        <vt:lpstr>Títulos de slides</vt:lpstr>
      </vt:variant>
      <vt:variant>
        <vt:i4>79</vt:i4>
      </vt:variant>
    </vt:vector>
  </HeadingPairs>
  <TitlesOfParts>
    <vt:vector size="97" baseType="lpstr">
      <vt:lpstr>Amasis MT Pro Medium</vt:lpstr>
      <vt:lpstr>Arial</vt:lpstr>
      <vt:lpstr>Arial Black</vt:lpstr>
      <vt:lpstr>Arial MT</vt:lpstr>
      <vt:lpstr>Arial Narrow</vt:lpstr>
      <vt:lpstr>Calibri</vt:lpstr>
      <vt:lpstr>Cambria Math</vt:lpstr>
      <vt:lpstr>Century Gothic</vt:lpstr>
      <vt:lpstr>Comic Sans MS</vt:lpstr>
      <vt:lpstr>MS Shell Dlg</vt:lpstr>
      <vt:lpstr>Times</vt:lpstr>
      <vt:lpstr>Times New Roman</vt:lpstr>
      <vt:lpstr>Trebuchet MS</vt:lpstr>
      <vt:lpstr>Wingdings</vt:lpstr>
      <vt:lpstr>Wingdings 3</vt:lpstr>
      <vt:lpstr>Estrutura padrão</vt:lpstr>
      <vt:lpstr>Equation</vt:lpstr>
      <vt:lpstr>Visio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Diagrama de Gantt</vt:lpstr>
      <vt:lpstr>Diagrama de Gantt</vt:lpstr>
      <vt:lpstr>Diagrama de Gantt</vt:lpstr>
      <vt:lpstr>Diagrama de Gantt</vt:lpstr>
      <vt:lpstr>Apresentação do PowerPoint</vt:lpstr>
      <vt:lpstr>Apresentação do PowerPoint</vt:lpstr>
      <vt:lpstr>Apresentação do PowerPoint</vt:lpstr>
      <vt:lpstr>Fases para a elaboração da rede do projeto:</vt:lpstr>
      <vt:lpstr>Apresentação do PowerPoint</vt:lpstr>
      <vt:lpstr>Apresentação do PowerPoint</vt:lpstr>
      <vt:lpstr>Apresentação do PowerPoint</vt:lpstr>
      <vt:lpstr>Apresentação do PowerPoint</vt:lpstr>
      <vt:lpstr>Diagrama de Flechas</vt:lpstr>
      <vt:lpstr>Apresentação do PowerPoint</vt:lpstr>
      <vt:lpstr>Atividade Fantasma</vt:lpstr>
      <vt:lpstr>Apresentação do PowerPoint</vt:lpstr>
      <vt:lpstr>Apresentação do PowerPoint</vt:lpstr>
      <vt:lpstr>Apresentação do PowerPoint</vt:lpstr>
      <vt:lpstr>Nó ou Evento</vt:lpstr>
      <vt:lpstr>Apresentação do PowerPoint</vt:lpstr>
      <vt:lpstr>Apresentação do PowerPoint</vt:lpstr>
      <vt:lpstr>Apresentação do PowerPoint</vt:lpstr>
      <vt:lpstr>Apresentação do PowerPoint</vt:lpstr>
      <vt:lpstr>Apresentação do PowerPoint</vt:lpstr>
      <vt:lpstr>Apresentação do PowerPoint</vt:lpstr>
      <vt:lpstr>Software de Apoio </vt:lpstr>
      <vt:lpstr>Critical Path Method (CPM)</vt:lpstr>
      <vt:lpstr>Cronograma do projeto (exemplo) Exemplo do MS Project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Redes PERT</vt:lpstr>
      <vt:lpstr>Referências</vt:lpstr>
      <vt:lpstr>Apresentação do PowerPoint</vt:lpstr>
    </vt:vector>
  </TitlesOfParts>
  <Company>Rogério Guaraci dos Santos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Rogério Guaraci dos Santos</dc:creator>
  <cp:lastModifiedBy>Sildenir Alves Ribeiro</cp:lastModifiedBy>
  <cp:revision>254</cp:revision>
  <dcterms:created xsi:type="dcterms:W3CDTF">2003-11-16T13:50:31Z</dcterms:created>
  <dcterms:modified xsi:type="dcterms:W3CDTF">2022-07-18T21:10:31Z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0x010100F52C5CF0618D9F429CEC3EBEA1BACF0E</vt:lpwstr>
  </property>
</Properties>
</file>